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184F5-63EE-4B32-BA7A-05F80B2B857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93F46-54F5-4770-B472-A2CE61A4D376}">
      <dgm:prSet phldrT="[Text]"/>
      <dgm:spPr/>
      <dgm:t>
        <a:bodyPr/>
        <a:lstStyle/>
        <a:p>
          <a:r>
            <a:rPr lang="en-US" dirty="0" err="1"/>
            <a:t>Database+files</a:t>
          </a:r>
          <a:endParaRPr lang="en-US" dirty="0"/>
        </a:p>
      </dgm:t>
    </dgm:pt>
    <dgm:pt modelId="{F95541AB-AF69-455E-9223-C9B356F3B917}" type="parTrans" cxnId="{6D0E5529-E80B-46A1-858B-C83686197878}">
      <dgm:prSet/>
      <dgm:spPr/>
      <dgm:t>
        <a:bodyPr/>
        <a:lstStyle/>
        <a:p>
          <a:endParaRPr lang="en-US"/>
        </a:p>
      </dgm:t>
    </dgm:pt>
    <dgm:pt modelId="{B2205536-1111-4EC2-9AE1-9F89F89CB39B}" type="sibTrans" cxnId="{6D0E5529-E80B-46A1-858B-C83686197878}">
      <dgm:prSet/>
      <dgm:spPr/>
      <dgm:t>
        <a:bodyPr/>
        <a:lstStyle/>
        <a:p>
          <a:endParaRPr lang="en-US"/>
        </a:p>
      </dgm:t>
    </dgm:pt>
    <dgm:pt modelId="{C8099F3A-3C82-4682-89AE-60955DECFC71}">
      <dgm:prSet phldrT="[Text]"/>
      <dgm:spPr/>
      <dgm:t>
        <a:bodyPr/>
        <a:lstStyle/>
        <a:p>
          <a:r>
            <a:rPr lang="en-US" dirty="0" err="1"/>
            <a:t>JpaService</a:t>
          </a:r>
          <a:endParaRPr lang="en-US" dirty="0"/>
        </a:p>
      </dgm:t>
    </dgm:pt>
    <dgm:pt modelId="{CF39894F-D0AB-47BA-B55D-A93BE642908A}" type="parTrans" cxnId="{6F874312-2E88-45BB-8956-122524B17F78}">
      <dgm:prSet/>
      <dgm:spPr/>
      <dgm:t>
        <a:bodyPr/>
        <a:lstStyle/>
        <a:p>
          <a:endParaRPr lang="en-US"/>
        </a:p>
      </dgm:t>
    </dgm:pt>
    <dgm:pt modelId="{4A8080D7-DB5B-4115-94C4-7AA2CA8FAB16}" type="sibTrans" cxnId="{6F874312-2E88-45BB-8956-122524B17F78}">
      <dgm:prSet/>
      <dgm:spPr/>
      <dgm:t>
        <a:bodyPr/>
        <a:lstStyle/>
        <a:p>
          <a:endParaRPr lang="en-US"/>
        </a:p>
      </dgm:t>
    </dgm:pt>
    <dgm:pt modelId="{57A3193D-DE83-4FAC-8ED9-A2F9DE845559}">
      <dgm:prSet phldrT="[Text]"/>
      <dgm:spPr/>
      <dgm:t>
        <a:bodyPr/>
        <a:lstStyle/>
        <a:p>
          <a:r>
            <a:rPr lang="en-US" dirty="0"/>
            <a:t>Purchase transaction</a:t>
          </a:r>
        </a:p>
      </dgm:t>
    </dgm:pt>
    <dgm:pt modelId="{F1B3C708-A550-4A70-8D99-4204DCD8C041}" type="parTrans" cxnId="{797BAAA1-BEC0-466F-8097-9757942D4718}">
      <dgm:prSet/>
      <dgm:spPr/>
      <dgm:t>
        <a:bodyPr/>
        <a:lstStyle/>
        <a:p>
          <a:endParaRPr lang="en-US"/>
        </a:p>
      </dgm:t>
    </dgm:pt>
    <dgm:pt modelId="{2B91D374-E309-4CAE-A3AA-ECF48A394C81}" type="sibTrans" cxnId="{797BAAA1-BEC0-466F-8097-9757942D4718}">
      <dgm:prSet/>
      <dgm:spPr/>
      <dgm:t>
        <a:bodyPr/>
        <a:lstStyle/>
        <a:p>
          <a:endParaRPr lang="en-US"/>
        </a:p>
      </dgm:t>
    </dgm:pt>
    <dgm:pt modelId="{58FC53FB-436C-4DBD-AE73-A2E997A98F6A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2FA75646-919D-4B53-9DD1-13E23C9F4883}" type="parTrans" cxnId="{F46A513D-421A-441D-B01B-271E4B3737D5}">
      <dgm:prSet/>
      <dgm:spPr/>
      <dgm:t>
        <a:bodyPr/>
        <a:lstStyle/>
        <a:p>
          <a:endParaRPr lang="en-US"/>
        </a:p>
      </dgm:t>
    </dgm:pt>
    <dgm:pt modelId="{D4DBD39D-B28D-4415-BEE8-AAAB0C464ACA}" type="sibTrans" cxnId="{F46A513D-421A-441D-B01B-271E4B3737D5}">
      <dgm:prSet/>
      <dgm:spPr/>
      <dgm:t>
        <a:bodyPr/>
        <a:lstStyle/>
        <a:p>
          <a:endParaRPr lang="en-US"/>
        </a:p>
      </dgm:t>
    </dgm:pt>
    <dgm:pt modelId="{0F573B50-E4BD-403E-B835-3E55F6F3FFD0}">
      <dgm:prSet phldrT="[Text]"/>
      <dgm:spPr/>
      <dgm:t>
        <a:bodyPr/>
        <a:lstStyle/>
        <a:p>
          <a:r>
            <a:rPr lang="en-US" dirty="0" err="1"/>
            <a:t>FileManager</a:t>
          </a:r>
          <a:endParaRPr lang="en-US" dirty="0"/>
        </a:p>
      </dgm:t>
    </dgm:pt>
    <dgm:pt modelId="{99634206-DF77-40BF-ABEA-A713830AB108}" type="parTrans" cxnId="{C34300B6-FACE-4BE5-A6B9-9BF3ABBAE777}">
      <dgm:prSet/>
      <dgm:spPr/>
      <dgm:t>
        <a:bodyPr/>
        <a:lstStyle/>
        <a:p>
          <a:endParaRPr lang="en-US"/>
        </a:p>
      </dgm:t>
    </dgm:pt>
    <dgm:pt modelId="{C2F68897-E793-4B8F-8024-30005540265A}" type="sibTrans" cxnId="{C34300B6-FACE-4BE5-A6B9-9BF3ABBAE777}">
      <dgm:prSet/>
      <dgm:spPr/>
      <dgm:t>
        <a:bodyPr/>
        <a:lstStyle/>
        <a:p>
          <a:endParaRPr lang="en-US"/>
        </a:p>
      </dgm:t>
    </dgm:pt>
    <dgm:pt modelId="{2935102C-3EA0-4AA0-A4C5-96464A1B6480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EDBBE0EC-3C78-4830-BF53-C84CA6CAB2D0}" type="parTrans" cxnId="{7736FD2F-796B-43B6-A941-ED611281A3F4}">
      <dgm:prSet/>
      <dgm:spPr/>
      <dgm:t>
        <a:bodyPr/>
        <a:lstStyle/>
        <a:p>
          <a:endParaRPr lang="en-US"/>
        </a:p>
      </dgm:t>
    </dgm:pt>
    <dgm:pt modelId="{3A05CB15-154F-494E-86D1-D2C5C4380BA5}" type="sibTrans" cxnId="{7736FD2F-796B-43B6-A941-ED611281A3F4}">
      <dgm:prSet/>
      <dgm:spPr/>
      <dgm:t>
        <a:bodyPr/>
        <a:lstStyle/>
        <a:p>
          <a:endParaRPr lang="en-US"/>
        </a:p>
      </dgm:t>
    </dgm:pt>
    <dgm:pt modelId="{C1FF8BAD-5A2D-44E6-BD1D-529108BDFEA7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1472BF10-8C4A-488E-9070-7AFDDCF2B2D0}" type="parTrans" cxnId="{8BD1ACA5-3D31-4BBF-8811-10A3D8836F4D}">
      <dgm:prSet/>
      <dgm:spPr/>
      <dgm:t>
        <a:bodyPr/>
        <a:lstStyle/>
        <a:p>
          <a:endParaRPr lang="en-US"/>
        </a:p>
      </dgm:t>
    </dgm:pt>
    <dgm:pt modelId="{4B18BBAD-DA73-41C5-BC50-CD79586C9671}" type="sibTrans" cxnId="{8BD1ACA5-3D31-4BBF-8811-10A3D8836F4D}">
      <dgm:prSet/>
      <dgm:spPr/>
      <dgm:t>
        <a:bodyPr/>
        <a:lstStyle/>
        <a:p>
          <a:endParaRPr lang="en-US"/>
        </a:p>
      </dgm:t>
    </dgm:pt>
    <dgm:pt modelId="{2D718C99-B69A-4ADC-A5B3-D6719D3FC1E7}">
      <dgm:prSet phldrT="[Text]"/>
      <dgm:spPr/>
      <dgm:t>
        <a:bodyPr/>
        <a:lstStyle/>
        <a:p>
          <a:r>
            <a:rPr lang="en-US" dirty="0" err="1"/>
            <a:t>ExcelManager</a:t>
          </a:r>
          <a:endParaRPr lang="en-US" dirty="0"/>
        </a:p>
      </dgm:t>
    </dgm:pt>
    <dgm:pt modelId="{42DC35DD-3C6E-42A7-9572-A9BEE284A062}" type="parTrans" cxnId="{83DF4896-A82F-4DFF-A2D3-FB9097C3C869}">
      <dgm:prSet/>
      <dgm:spPr/>
      <dgm:t>
        <a:bodyPr/>
        <a:lstStyle/>
        <a:p>
          <a:endParaRPr lang="en-US"/>
        </a:p>
      </dgm:t>
    </dgm:pt>
    <dgm:pt modelId="{D98B5162-2DDA-4096-A468-2F4635CEFC01}" type="sibTrans" cxnId="{83DF4896-A82F-4DFF-A2D3-FB9097C3C869}">
      <dgm:prSet/>
      <dgm:spPr/>
      <dgm:t>
        <a:bodyPr/>
        <a:lstStyle/>
        <a:p>
          <a:endParaRPr lang="en-US"/>
        </a:p>
      </dgm:t>
    </dgm:pt>
    <dgm:pt modelId="{5A619292-2C8B-43CD-B6C1-8011C4FFE622}">
      <dgm:prSet phldrT="[Text]"/>
      <dgm:spPr/>
      <dgm:t>
        <a:bodyPr/>
        <a:lstStyle/>
        <a:p>
          <a:r>
            <a:rPr lang="en-US" dirty="0"/>
            <a:t>Image manager</a:t>
          </a:r>
        </a:p>
      </dgm:t>
    </dgm:pt>
    <dgm:pt modelId="{489464FB-BA19-4696-81D7-01AD2EEB93D9}" type="parTrans" cxnId="{3C2377D9-7F1E-4B22-B139-BFEBC393D88A}">
      <dgm:prSet/>
      <dgm:spPr/>
      <dgm:t>
        <a:bodyPr/>
        <a:lstStyle/>
        <a:p>
          <a:endParaRPr lang="en-US"/>
        </a:p>
      </dgm:t>
    </dgm:pt>
    <dgm:pt modelId="{63EB2080-4608-46FE-B3CC-9B0524E7AE76}" type="sibTrans" cxnId="{3C2377D9-7F1E-4B22-B139-BFEBC393D88A}">
      <dgm:prSet/>
      <dgm:spPr/>
      <dgm:t>
        <a:bodyPr/>
        <a:lstStyle/>
        <a:p>
          <a:endParaRPr lang="en-US"/>
        </a:p>
      </dgm:t>
    </dgm:pt>
    <dgm:pt modelId="{B1E091D7-F29E-4060-9905-DDEDC6FDA152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7119C76C-1B99-41CF-A8DF-1CB14D98DD9B}" type="sibTrans" cxnId="{53B5DA6C-D12E-4FA5-B600-F016BD68B467}">
      <dgm:prSet/>
      <dgm:spPr/>
      <dgm:t>
        <a:bodyPr/>
        <a:lstStyle/>
        <a:p>
          <a:endParaRPr lang="en-US"/>
        </a:p>
      </dgm:t>
    </dgm:pt>
    <dgm:pt modelId="{BE24FEF9-DA0E-4193-A8BB-DE6DD9376E7E}" type="parTrans" cxnId="{53B5DA6C-D12E-4FA5-B600-F016BD68B467}">
      <dgm:prSet/>
      <dgm:spPr/>
      <dgm:t>
        <a:bodyPr/>
        <a:lstStyle/>
        <a:p>
          <a:endParaRPr lang="en-US"/>
        </a:p>
      </dgm:t>
    </dgm:pt>
    <dgm:pt modelId="{4FB2C297-884B-42A2-8A6D-5C3F0D0330B4}">
      <dgm:prSet/>
      <dgm:spPr/>
      <dgm:t>
        <a:bodyPr/>
        <a:lstStyle/>
        <a:p>
          <a:r>
            <a:rPr lang="en-US" dirty="0"/>
            <a:t>Controller</a:t>
          </a:r>
        </a:p>
        <a:p>
          <a:r>
            <a:rPr lang="en-US" dirty="0"/>
            <a:t>Rest + View</a:t>
          </a:r>
        </a:p>
      </dgm:t>
    </dgm:pt>
    <dgm:pt modelId="{D68AABC2-FE45-4EAF-9796-8BB10CA60596}" type="sibTrans" cxnId="{D6D1908C-B0A3-4C9B-A6A4-84247BBF6BF5}">
      <dgm:prSet/>
      <dgm:spPr/>
      <dgm:t>
        <a:bodyPr/>
        <a:lstStyle/>
        <a:p>
          <a:endParaRPr lang="en-US"/>
        </a:p>
      </dgm:t>
    </dgm:pt>
    <dgm:pt modelId="{8585E8E2-B245-4662-9961-24030F71E0D5}" type="parTrans" cxnId="{D6D1908C-B0A3-4C9B-A6A4-84247BBF6BF5}">
      <dgm:prSet/>
      <dgm:spPr/>
      <dgm:t>
        <a:bodyPr/>
        <a:lstStyle/>
        <a:p>
          <a:endParaRPr lang="en-US"/>
        </a:p>
      </dgm:t>
    </dgm:pt>
    <dgm:pt modelId="{E8BBBACE-6296-4273-B086-0797404FF9B6}">
      <dgm:prSet/>
      <dgm:spPr/>
      <dgm:t>
        <a:bodyPr/>
        <a:lstStyle/>
        <a:p>
          <a:r>
            <a:rPr lang="en-US" dirty="0"/>
            <a:t>Front end</a:t>
          </a:r>
        </a:p>
      </dgm:t>
    </dgm:pt>
    <dgm:pt modelId="{569FEA61-16F1-4EEF-9772-AA3DD33697B9}" type="sibTrans" cxnId="{839FA82D-0520-4D47-A5C7-1C55E98C66A0}">
      <dgm:prSet/>
      <dgm:spPr/>
      <dgm:t>
        <a:bodyPr/>
        <a:lstStyle/>
        <a:p>
          <a:endParaRPr lang="en-US"/>
        </a:p>
      </dgm:t>
    </dgm:pt>
    <dgm:pt modelId="{AD62D03F-2C5C-4BFA-91B8-B75C4CF1C14E}" type="parTrans" cxnId="{839FA82D-0520-4D47-A5C7-1C55E98C66A0}">
      <dgm:prSet/>
      <dgm:spPr/>
      <dgm:t>
        <a:bodyPr/>
        <a:lstStyle/>
        <a:p>
          <a:endParaRPr lang="en-US"/>
        </a:p>
      </dgm:t>
    </dgm:pt>
    <dgm:pt modelId="{86FEC3DE-4F39-4D32-A3C0-06AA163DDEB5}">
      <dgm:prSet/>
      <dgm:spPr/>
      <dgm:t>
        <a:bodyPr/>
        <a:lstStyle/>
        <a:p>
          <a:r>
            <a:rPr lang="en-US" dirty="0"/>
            <a:t>Observer</a:t>
          </a:r>
        </a:p>
      </dgm:t>
    </dgm:pt>
    <dgm:pt modelId="{58BDA66F-B125-4AB5-8785-4CD2BEE1C1F8}" type="parTrans" cxnId="{90EDF282-95C8-4592-BAF0-30D4952BE50A}">
      <dgm:prSet/>
      <dgm:spPr/>
      <dgm:t>
        <a:bodyPr/>
        <a:lstStyle/>
        <a:p>
          <a:endParaRPr lang="en-US"/>
        </a:p>
      </dgm:t>
    </dgm:pt>
    <dgm:pt modelId="{511F5105-0574-42BB-B73E-65B82FE4902A}" type="sibTrans" cxnId="{90EDF282-95C8-4592-BAF0-30D4952BE50A}">
      <dgm:prSet/>
      <dgm:spPr/>
      <dgm:t>
        <a:bodyPr/>
        <a:lstStyle/>
        <a:p>
          <a:endParaRPr lang="en-US"/>
        </a:p>
      </dgm:t>
    </dgm:pt>
    <dgm:pt modelId="{62794B31-CB30-4960-8332-454B2B249F0A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BC7B1D10-852D-4335-924B-872BE6FE04F1}" type="parTrans" cxnId="{EED999AC-2149-4604-8C80-96253FBB5339}">
      <dgm:prSet/>
      <dgm:spPr/>
      <dgm:t>
        <a:bodyPr/>
        <a:lstStyle/>
        <a:p>
          <a:endParaRPr lang="en-US"/>
        </a:p>
      </dgm:t>
    </dgm:pt>
    <dgm:pt modelId="{88B6CF86-4151-476B-9F7B-055339CE8808}" type="sibTrans" cxnId="{EED999AC-2149-4604-8C80-96253FBB5339}">
      <dgm:prSet/>
      <dgm:spPr/>
      <dgm:t>
        <a:bodyPr/>
        <a:lstStyle/>
        <a:p>
          <a:endParaRPr lang="en-US"/>
        </a:p>
      </dgm:t>
    </dgm:pt>
    <dgm:pt modelId="{8B5DB86E-75D1-4B5C-A0A8-F2D6FE304C12}">
      <dgm:prSet/>
      <dgm:spPr/>
      <dgm:t>
        <a:bodyPr/>
        <a:lstStyle/>
        <a:p>
          <a:r>
            <a:rPr lang="en-US" dirty="0"/>
            <a:t>Aspect</a:t>
          </a:r>
        </a:p>
      </dgm:t>
    </dgm:pt>
    <dgm:pt modelId="{BE94519E-742D-4832-A899-A78790D0A244}" type="parTrans" cxnId="{A0D0F0C0-A373-48B0-97B2-6693A58D8C00}">
      <dgm:prSet/>
      <dgm:spPr/>
      <dgm:t>
        <a:bodyPr/>
        <a:lstStyle/>
        <a:p>
          <a:endParaRPr lang="en-US"/>
        </a:p>
      </dgm:t>
    </dgm:pt>
    <dgm:pt modelId="{18887C96-3A94-4F64-925B-2B2F0E410C47}" type="sibTrans" cxnId="{A0D0F0C0-A373-48B0-97B2-6693A58D8C00}">
      <dgm:prSet/>
      <dgm:spPr/>
      <dgm:t>
        <a:bodyPr/>
        <a:lstStyle/>
        <a:p>
          <a:endParaRPr lang="en-US"/>
        </a:p>
      </dgm:t>
    </dgm:pt>
    <dgm:pt modelId="{181597CD-416D-4217-95BD-9165EC86D834}">
      <dgm:prSet phldrT="[Text]"/>
      <dgm:spPr/>
      <dgm:t>
        <a:bodyPr/>
        <a:lstStyle/>
        <a:p>
          <a:r>
            <a:rPr lang="en-US" dirty="0"/>
            <a:t>Product Excel aspect</a:t>
          </a:r>
        </a:p>
      </dgm:t>
    </dgm:pt>
    <dgm:pt modelId="{6020BB56-66EF-42FA-A8E7-CCCE328EE42A}" type="parTrans" cxnId="{35B8DD34-38D8-4CEB-97FD-7BF6836277F7}">
      <dgm:prSet/>
      <dgm:spPr/>
      <dgm:t>
        <a:bodyPr/>
        <a:lstStyle/>
        <a:p>
          <a:endParaRPr lang="en-US"/>
        </a:p>
      </dgm:t>
    </dgm:pt>
    <dgm:pt modelId="{9E5C0954-1C79-4A32-9279-223B4D20B631}" type="sibTrans" cxnId="{35B8DD34-38D8-4CEB-97FD-7BF6836277F7}">
      <dgm:prSet/>
      <dgm:spPr/>
      <dgm:t>
        <a:bodyPr/>
        <a:lstStyle/>
        <a:p>
          <a:endParaRPr lang="en-US"/>
        </a:p>
      </dgm:t>
    </dgm:pt>
    <dgm:pt modelId="{95464F9D-5F2F-43C1-A0FE-33C7A679C4E3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EFE69C83-14F1-4032-8633-AE4C7F0E459D}" type="parTrans" cxnId="{86B8684D-C6FC-4BDD-9434-0B76E544247D}">
      <dgm:prSet/>
      <dgm:spPr/>
      <dgm:t>
        <a:bodyPr/>
        <a:lstStyle/>
        <a:p>
          <a:endParaRPr lang="en-US"/>
        </a:p>
      </dgm:t>
    </dgm:pt>
    <dgm:pt modelId="{9D9316F7-CD73-4BA6-A82D-AC6315DDE2AD}" type="sibTrans" cxnId="{86B8684D-C6FC-4BDD-9434-0B76E544247D}">
      <dgm:prSet/>
      <dgm:spPr/>
      <dgm:t>
        <a:bodyPr/>
        <a:lstStyle/>
        <a:p>
          <a:endParaRPr lang="en-US"/>
        </a:p>
      </dgm:t>
    </dgm:pt>
    <dgm:pt modelId="{6FF97D39-A0A7-42FA-B4A1-01D9472495CA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4103D31D-12DE-4789-BC80-F6876816DD70}" type="parTrans" cxnId="{3CCCE813-9BCA-4905-B6B1-E1524F26529A}">
      <dgm:prSet/>
      <dgm:spPr/>
      <dgm:t>
        <a:bodyPr/>
        <a:lstStyle/>
        <a:p>
          <a:endParaRPr lang="en-US"/>
        </a:p>
      </dgm:t>
    </dgm:pt>
    <dgm:pt modelId="{027BF570-68C0-4F1A-803E-DC011CEE423E}" type="sibTrans" cxnId="{3CCCE813-9BCA-4905-B6B1-E1524F26529A}">
      <dgm:prSet/>
      <dgm:spPr/>
      <dgm:t>
        <a:bodyPr/>
        <a:lstStyle/>
        <a:p>
          <a:endParaRPr lang="en-US"/>
        </a:p>
      </dgm:t>
    </dgm:pt>
    <dgm:pt modelId="{79F8555F-E3A7-465C-9BF6-23B83C470134}">
      <dgm:prSet/>
      <dgm:spPr/>
      <dgm:t>
        <a:bodyPr/>
        <a:lstStyle/>
        <a:p>
          <a:r>
            <a:rPr lang="en-US" dirty="0"/>
            <a:t>Point cut and join point</a:t>
          </a:r>
        </a:p>
      </dgm:t>
    </dgm:pt>
    <dgm:pt modelId="{2E632A7C-7FF2-49D8-ABE1-8AF4EA46B876}" type="parTrans" cxnId="{DB0FE89C-0095-4990-A264-DA81576AC964}">
      <dgm:prSet/>
      <dgm:spPr/>
      <dgm:t>
        <a:bodyPr/>
        <a:lstStyle/>
        <a:p>
          <a:endParaRPr lang="en-US"/>
        </a:p>
      </dgm:t>
    </dgm:pt>
    <dgm:pt modelId="{87837128-966C-4213-A1C6-84D121C320A7}" type="sibTrans" cxnId="{DB0FE89C-0095-4990-A264-DA81576AC964}">
      <dgm:prSet/>
      <dgm:spPr/>
      <dgm:t>
        <a:bodyPr/>
        <a:lstStyle/>
        <a:p>
          <a:endParaRPr lang="en-US"/>
        </a:p>
      </dgm:t>
    </dgm:pt>
    <dgm:pt modelId="{4D3D3BCC-D7D0-42AB-ABF2-AB1CBAD68709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5BE5E024-82F6-47B8-BA96-26BCC6A7F9EA}" type="parTrans" cxnId="{78E2E249-74AA-47FF-AAD4-BB58ED8F4FDD}">
      <dgm:prSet/>
      <dgm:spPr/>
      <dgm:t>
        <a:bodyPr/>
        <a:lstStyle/>
        <a:p>
          <a:endParaRPr lang="en-US"/>
        </a:p>
      </dgm:t>
    </dgm:pt>
    <dgm:pt modelId="{9C366E4E-4A22-4CE4-B7F2-DDD519876C9C}" type="sibTrans" cxnId="{78E2E249-74AA-47FF-AAD4-BB58ED8F4FDD}">
      <dgm:prSet/>
      <dgm:spPr/>
      <dgm:t>
        <a:bodyPr/>
        <a:lstStyle/>
        <a:p>
          <a:endParaRPr lang="en-US"/>
        </a:p>
      </dgm:t>
    </dgm:pt>
    <dgm:pt modelId="{A4FC5606-54DB-4CF6-A345-81F6D4CFDA36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D06A5BE2-7AC1-44B4-BEFA-AB0393BEA1D0}" type="parTrans" cxnId="{D5D17EF6-1CE3-4A91-A49E-D25E6B7F0C14}">
      <dgm:prSet/>
      <dgm:spPr/>
      <dgm:t>
        <a:bodyPr/>
        <a:lstStyle/>
        <a:p>
          <a:endParaRPr lang="en-US"/>
        </a:p>
      </dgm:t>
    </dgm:pt>
    <dgm:pt modelId="{08450AA0-5BFA-4328-966F-45CE693E9B80}" type="sibTrans" cxnId="{D5D17EF6-1CE3-4A91-A49E-D25E6B7F0C14}">
      <dgm:prSet/>
      <dgm:spPr/>
      <dgm:t>
        <a:bodyPr/>
        <a:lstStyle/>
        <a:p>
          <a:endParaRPr lang="en-US"/>
        </a:p>
      </dgm:t>
    </dgm:pt>
    <dgm:pt modelId="{D74EE840-EF06-4F37-AADE-DBB74B7B33CA}">
      <dgm:prSet/>
      <dgm:spPr/>
      <dgm:t>
        <a:bodyPr/>
        <a:lstStyle/>
        <a:p>
          <a:r>
            <a:rPr lang="en-US" dirty="0"/>
            <a:t>View Controller</a:t>
          </a:r>
        </a:p>
      </dgm:t>
    </dgm:pt>
    <dgm:pt modelId="{6EA3DB9E-91A4-434E-865F-8B999CDE6072}" type="parTrans" cxnId="{E9E42A7E-A535-49ED-9AE7-D1E18CD1CB58}">
      <dgm:prSet/>
      <dgm:spPr/>
      <dgm:t>
        <a:bodyPr/>
        <a:lstStyle/>
        <a:p>
          <a:endParaRPr lang="en-US"/>
        </a:p>
      </dgm:t>
    </dgm:pt>
    <dgm:pt modelId="{C040F20D-8085-41BA-8784-CA24B6034960}" type="sibTrans" cxnId="{E9E42A7E-A535-49ED-9AE7-D1E18CD1CB58}">
      <dgm:prSet/>
      <dgm:spPr/>
      <dgm:t>
        <a:bodyPr/>
        <a:lstStyle/>
        <a:p>
          <a:endParaRPr lang="en-US"/>
        </a:p>
      </dgm:t>
    </dgm:pt>
    <dgm:pt modelId="{69FD686C-B641-42D7-948B-E9CFA8D57275}">
      <dgm:prSet/>
      <dgm:spPr/>
      <dgm:t>
        <a:bodyPr/>
        <a:lstStyle/>
        <a:p>
          <a:r>
            <a:rPr lang="en-US" dirty="0"/>
            <a:t>Rest controller</a:t>
          </a:r>
        </a:p>
      </dgm:t>
    </dgm:pt>
    <dgm:pt modelId="{0B26ED0A-455A-4E3D-B23A-6BCBF379268C}" type="parTrans" cxnId="{CD89327F-45B5-4CA9-A5FF-5D6B84B03D3E}">
      <dgm:prSet/>
      <dgm:spPr/>
      <dgm:t>
        <a:bodyPr/>
        <a:lstStyle/>
        <a:p>
          <a:endParaRPr lang="en-US"/>
        </a:p>
      </dgm:t>
    </dgm:pt>
    <dgm:pt modelId="{B11E1F70-FA1F-4DB6-BCC1-10D31D389FEC}" type="sibTrans" cxnId="{CD89327F-45B5-4CA9-A5FF-5D6B84B03D3E}">
      <dgm:prSet/>
      <dgm:spPr/>
      <dgm:t>
        <a:bodyPr/>
        <a:lstStyle/>
        <a:p>
          <a:endParaRPr lang="en-US"/>
        </a:p>
      </dgm:t>
    </dgm:pt>
    <dgm:pt modelId="{64E47FDF-7B54-40BC-B16B-39925909F565}" type="pres">
      <dgm:prSet presAssocID="{56C184F5-63EE-4B32-BA7A-05F80B2B857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A1443F-A3D1-4B28-864A-89963D54C9B0}" type="pres">
      <dgm:prSet presAssocID="{56C184F5-63EE-4B32-BA7A-05F80B2B8573}" presName="hierFlow" presStyleCnt="0"/>
      <dgm:spPr/>
    </dgm:pt>
    <dgm:pt modelId="{0DC17955-C518-4AF3-A5FE-2FA343F7D05D}" type="pres">
      <dgm:prSet presAssocID="{56C184F5-63EE-4B32-BA7A-05F80B2B8573}" presName="firstBuf" presStyleCnt="0"/>
      <dgm:spPr/>
    </dgm:pt>
    <dgm:pt modelId="{2F275CA9-9525-4662-8393-F66763FBCC54}" type="pres">
      <dgm:prSet presAssocID="{56C184F5-63EE-4B32-BA7A-05F80B2B857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4F34F0-F0CF-4C65-BC31-FB8D9B9A892E}" type="pres">
      <dgm:prSet presAssocID="{AF893F46-54F5-4770-B472-A2CE61A4D376}" presName="Name17" presStyleCnt="0"/>
      <dgm:spPr/>
    </dgm:pt>
    <dgm:pt modelId="{B57394D3-E20B-480A-853B-DF3CAE4C6515}" type="pres">
      <dgm:prSet presAssocID="{AF893F46-54F5-4770-B472-A2CE61A4D376}" presName="level1Shape" presStyleLbl="node0" presStyleIdx="0" presStyleCnt="1" custLinFactNeighborX="-1445" custLinFactNeighborY="-85241">
        <dgm:presLayoutVars>
          <dgm:chPref val="3"/>
        </dgm:presLayoutVars>
      </dgm:prSet>
      <dgm:spPr/>
    </dgm:pt>
    <dgm:pt modelId="{3607200C-82A2-44E5-96BE-9AF54AED3B0B}" type="pres">
      <dgm:prSet presAssocID="{AF893F46-54F5-4770-B472-A2CE61A4D376}" presName="hierChild2" presStyleCnt="0"/>
      <dgm:spPr/>
    </dgm:pt>
    <dgm:pt modelId="{91D52C45-A62B-4EE5-808C-357975240BB3}" type="pres">
      <dgm:prSet presAssocID="{CF39894F-D0AB-47BA-B55D-A93BE642908A}" presName="Name25" presStyleLbl="parChTrans1D2" presStyleIdx="0" presStyleCnt="5"/>
      <dgm:spPr/>
    </dgm:pt>
    <dgm:pt modelId="{ECA9CDD2-8624-454E-81A7-E675A502949D}" type="pres">
      <dgm:prSet presAssocID="{CF39894F-D0AB-47BA-B55D-A93BE642908A}" presName="connTx" presStyleLbl="parChTrans1D2" presStyleIdx="0" presStyleCnt="5"/>
      <dgm:spPr/>
    </dgm:pt>
    <dgm:pt modelId="{A8DBF5DB-DA69-4648-846B-04C494720E6F}" type="pres">
      <dgm:prSet presAssocID="{C8099F3A-3C82-4682-89AE-60955DECFC71}" presName="Name30" presStyleCnt="0"/>
      <dgm:spPr/>
    </dgm:pt>
    <dgm:pt modelId="{72F4EE77-7627-499E-8710-8814BF45B0B5}" type="pres">
      <dgm:prSet presAssocID="{C8099F3A-3C82-4682-89AE-60955DECFC71}" presName="level2Shape" presStyleLbl="node2" presStyleIdx="0" presStyleCnt="5" custLinFactNeighborX="1828" custLinFactNeighborY="-63372"/>
      <dgm:spPr/>
    </dgm:pt>
    <dgm:pt modelId="{96183744-F62C-4F87-91CA-AD73E65707ED}" type="pres">
      <dgm:prSet presAssocID="{C8099F3A-3C82-4682-89AE-60955DECFC71}" presName="hierChild3" presStyleCnt="0"/>
      <dgm:spPr/>
    </dgm:pt>
    <dgm:pt modelId="{B0A242A9-AB19-47CD-879F-E1810506F673}" type="pres">
      <dgm:prSet presAssocID="{F1B3C708-A550-4A70-8D99-4204DCD8C041}" presName="Name25" presStyleLbl="parChTrans1D3" presStyleIdx="0" presStyleCnt="5"/>
      <dgm:spPr/>
    </dgm:pt>
    <dgm:pt modelId="{14895192-1CE8-4D27-AA06-F71772BAB2F7}" type="pres">
      <dgm:prSet presAssocID="{F1B3C708-A550-4A70-8D99-4204DCD8C041}" presName="connTx" presStyleLbl="parChTrans1D3" presStyleIdx="0" presStyleCnt="5"/>
      <dgm:spPr/>
    </dgm:pt>
    <dgm:pt modelId="{65B8B264-18D9-4514-9226-DCD42AD3A25E}" type="pres">
      <dgm:prSet presAssocID="{57A3193D-DE83-4FAC-8ED9-A2F9DE845559}" presName="Name30" presStyleCnt="0"/>
      <dgm:spPr/>
    </dgm:pt>
    <dgm:pt modelId="{842E703A-96F5-476E-90E5-23DB52283B2C}" type="pres">
      <dgm:prSet presAssocID="{57A3193D-DE83-4FAC-8ED9-A2F9DE845559}" presName="level2Shape" presStyleLbl="node3" presStyleIdx="0" presStyleCnt="5" custLinFactX="38696" custLinFactY="-7609" custLinFactNeighborX="100000" custLinFactNeighborY="-100000"/>
      <dgm:spPr/>
    </dgm:pt>
    <dgm:pt modelId="{8089F6FF-8C0C-4645-ABEE-3B520ADBDE56}" type="pres">
      <dgm:prSet presAssocID="{57A3193D-DE83-4FAC-8ED9-A2F9DE845559}" presName="hierChild3" presStyleCnt="0"/>
      <dgm:spPr/>
    </dgm:pt>
    <dgm:pt modelId="{7EB0E489-53A7-4532-A82B-06B5A6CFC24C}" type="pres">
      <dgm:prSet presAssocID="{8585E8E2-B245-4662-9961-24030F71E0D5}" presName="Name25" presStyleLbl="parChTrans1D4" presStyleIdx="0" presStyleCnt="2"/>
      <dgm:spPr/>
    </dgm:pt>
    <dgm:pt modelId="{7A769A2C-A575-4FB3-95CE-DAD45B6489D1}" type="pres">
      <dgm:prSet presAssocID="{8585E8E2-B245-4662-9961-24030F71E0D5}" presName="connTx" presStyleLbl="parChTrans1D4" presStyleIdx="0" presStyleCnt="2"/>
      <dgm:spPr/>
    </dgm:pt>
    <dgm:pt modelId="{ACF203CE-2AE1-43D1-9098-E0DDEFEF701C}" type="pres">
      <dgm:prSet presAssocID="{4FB2C297-884B-42A2-8A6D-5C3F0D0330B4}" presName="Name30" presStyleCnt="0"/>
      <dgm:spPr/>
    </dgm:pt>
    <dgm:pt modelId="{1C62301B-9B07-43A7-990B-C35A3F6DEB86}" type="pres">
      <dgm:prSet presAssocID="{4FB2C297-884B-42A2-8A6D-5C3F0D0330B4}" presName="level2Shape" presStyleLbl="node4" presStyleIdx="0" presStyleCnt="2" custLinFactX="40115" custLinFactNeighborX="100000" custLinFactNeighborY="-11685"/>
      <dgm:spPr/>
    </dgm:pt>
    <dgm:pt modelId="{BF72AE67-8861-4097-AAC0-8C852A70F717}" type="pres">
      <dgm:prSet presAssocID="{4FB2C297-884B-42A2-8A6D-5C3F0D0330B4}" presName="hierChild3" presStyleCnt="0"/>
      <dgm:spPr/>
    </dgm:pt>
    <dgm:pt modelId="{B4AC77F4-6ACA-43C4-BB9F-B40F30D2779F}" type="pres">
      <dgm:prSet presAssocID="{AD62D03F-2C5C-4BFA-91B8-B75C4CF1C14E}" presName="Name25" presStyleLbl="parChTrans1D4" presStyleIdx="1" presStyleCnt="2"/>
      <dgm:spPr/>
    </dgm:pt>
    <dgm:pt modelId="{4D3EAAA6-2468-4D0F-A947-3C2FBC58B38E}" type="pres">
      <dgm:prSet presAssocID="{AD62D03F-2C5C-4BFA-91B8-B75C4CF1C14E}" presName="connTx" presStyleLbl="parChTrans1D4" presStyleIdx="1" presStyleCnt="2"/>
      <dgm:spPr/>
    </dgm:pt>
    <dgm:pt modelId="{C5554768-55C3-43B9-80B1-0BAAA58DE261}" type="pres">
      <dgm:prSet presAssocID="{E8BBBACE-6296-4273-B086-0797404FF9B6}" presName="Name30" presStyleCnt="0"/>
      <dgm:spPr/>
    </dgm:pt>
    <dgm:pt modelId="{D98A3625-7D5F-4AC3-B395-A0DDBC2ED528}" type="pres">
      <dgm:prSet presAssocID="{E8BBBACE-6296-4273-B086-0797404FF9B6}" presName="level2Shape" presStyleLbl="node4" presStyleIdx="1" presStyleCnt="2" custLinFactX="99509" custLinFactNeighborX="100000" custLinFactNeighborY="-169"/>
      <dgm:spPr/>
    </dgm:pt>
    <dgm:pt modelId="{776E1FD8-7079-437E-9681-2ABD36EA382C}" type="pres">
      <dgm:prSet presAssocID="{E8BBBACE-6296-4273-B086-0797404FF9B6}" presName="hierChild3" presStyleCnt="0"/>
      <dgm:spPr/>
    </dgm:pt>
    <dgm:pt modelId="{37C7BD3D-6CA5-44A9-B702-C0681895BB86}" type="pres">
      <dgm:prSet presAssocID="{2FA75646-919D-4B53-9DD1-13E23C9F4883}" presName="Name25" presStyleLbl="parChTrans1D3" presStyleIdx="1" presStyleCnt="5"/>
      <dgm:spPr/>
    </dgm:pt>
    <dgm:pt modelId="{88E5F1C2-F5C3-496E-8486-F0971040A3B6}" type="pres">
      <dgm:prSet presAssocID="{2FA75646-919D-4B53-9DD1-13E23C9F4883}" presName="connTx" presStyleLbl="parChTrans1D3" presStyleIdx="1" presStyleCnt="5"/>
      <dgm:spPr/>
    </dgm:pt>
    <dgm:pt modelId="{322E335D-9000-49EA-92BE-F54A1BBF2CDD}" type="pres">
      <dgm:prSet presAssocID="{58FC53FB-436C-4DBD-AE73-A2E997A98F6A}" presName="Name30" presStyleCnt="0"/>
      <dgm:spPr/>
    </dgm:pt>
    <dgm:pt modelId="{8D6D4E46-E8F8-4EA5-8A78-979D65785AE9}" type="pres">
      <dgm:prSet presAssocID="{58FC53FB-436C-4DBD-AE73-A2E997A98F6A}" presName="level2Shape" presStyleLbl="node3" presStyleIdx="1" presStyleCnt="5" custLinFactX="32977" custLinFactY="-1112" custLinFactNeighborX="100000" custLinFactNeighborY="-100000"/>
      <dgm:spPr/>
    </dgm:pt>
    <dgm:pt modelId="{1BEBDBB8-6F27-4721-A603-0CD4B1BD48EC}" type="pres">
      <dgm:prSet presAssocID="{58FC53FB-436C-4DBD-AE73-A2E997A98F6A}" presName="hierChild3" presStyleCnt="0"/>
      <dgm:spPr/>
    </dgm:pt>
    <dgm:pt modelId="{4E65C0D9-B345-424D-BBB4-A76B1FFC3366}" type="pres">
      <dgm:prSet presAssocID="{99634206-DF77-40BF-ABEA-A713830AB108}" presName="Name25" presStyleLbl="parChTrans1D2" presStyleIdx="1" presStyleCnt="5"/>
      <dgm:spPr/>
    </dgm:pt>
    <dgm:pt modelId="{629B7F42-C432-4FF9-99C6-C267BAEC1FA2}" type="pres">
      <dgm:prSet presAssocID="{99634206-DF77-40BF-ABEA-A713830AB108}" presName="connTx" presStyleLbl="parChTrans1D2" presStyleIdx="1" presStyleCnt="5"/>
      <dgm:spPr/>
    </dgm:pt>
    <dgm:pt modelId="{E270D44A-49F3-4D06-97E3-7ED1FC9331EF}" type="pres">
      <dgm:prSet presAssocID="{0F573B50-E4BD-403E-B835-3E55F6F3FFD0}" presName="Name30" presStyleCnt="0"/>
      <dgm:spPr/>
    </dgm:pt>
    <dgm:pt modelId="{081A257E-AFFD-4AF7-AE50-C6E7DB7AA747}" type="pres">
      <dgm:prSet presAssocID="{0F573B50-E4BD-403E-B835-3E55F6F3FFD0}" presName="level2Shape" presStyleLbl="node2" presStyleIdx="1" presStyleCnt="5" custLinFactNeighborX="-2390" custLinFactNeighborY="-70107"/>
      <dgm:spPr/>
    </dgm:pt>
    <dgm:pt modelId="{0376CF51-C5E8-452D-8873-825B51D9495C}" type="pres">
      <dgm:prSet presAssocID="{0F573B50-E4BD-403E-B835-3E55F6F3FFD0}" presName="hierChild3" presStyleCnt="0"/>
      <dgm:spPr/>
    </dgm:pt>
    <dgm:pt modelId="{557BA259-0436-4AF3-910B-C4A88799F7A8}" type="pres">
      <dgm:prSet presAssocID="{EFE69C83-14F1-4032-8633-AE4C7F0E459D}" presName="Name25" presStyleLbl="parChTrans1D3" presStyleIdx="2" presStyleCnt="5"/>
      <dgm:spPr/>
    </dgm:pt>
    <dgm:pt modelId="{CBCAC8B0-1356-49D9-8A5C-6444A17F074B}" type="pres">
      <dgm:prSet presAssocID="{EFE69C83-14F1-4032-8633-AE4C7F0E459D}" presName="connTx" presStyleLbl="parChTrans1D3" presStyleIdx="2" presStyleCnt="5"/>
      <dgm:spPr/>
    </dgm:pt>
    <dgm:pt modelId="{3BD4FC56-F09B-4116-BAFB-53328CF6360F}" type="pres">
      <dgm:prSet presAssocID="{95464F9D-5F2F-43C1-A0FE-33C7A679C4E3}" presName="Name30" presStyleCnt="0"/>
      <dgm:spPr/>
    </dgm:pt>
    <dgm:pt modelId="{643DB5D8-C6CB-42C9-A3B9-406D5870969C}" type="pres">
      <dgm:prSet presAssocID="{95464F9D-5F2F-43C1-A0FE-33C7A679C4E3}" presName="level2Shape" presStyleLbl="node3" presStyleIdx="2" presStyleCnt="5" custLinFactX="33639" custLinFactNeighborX="100000" custLinFactNeighborY="-5779"/>
      <dgm:spPr/>
    </dgm:pt>
    <dgm:pt modelId="{9AC89272-38E2-4B17-8DE3-AD7B6FEB74AF}" type="pres">
      <dgm:prSet presAssocID="{95464F9D-5F2F-43C1-A0FE-33C7A679C4E3}" presName="hierChild3" presStyleCnt="0"/>
      <dgm:spPr/>
    </dgm:pt>
    <dgm:pt modelId="{2CAEDA57-380B-4C69-AFF2-08E1C70B87AA}" type="pres">
      <dgm:prSet presAssocID="{42DC35DD-3C6E-42A7-9572-A9BEE284A062}" presName="Name25" presStyleLbl="parChTrans1D2" presStyleIdx="2" presStyleCnt="5"/>
      <dgm:spPr/>
    </dgm:pt>
    <dgm:pt modelId="{314E2E34-F7EC-443D-91D7-E56C3B6E62A9}" type="pres">
      <dgm:prSet presAssocID="{42DC35DD-3C6E-42A7-9572-A9BEE284A062}" presName="connTx" presStyleLbl="parChTrans1D2" presStyleIdx="2" presStyleCnt="5"/>
      <dgm:spPr/>
    </dgm:pt>
    <dgm:pt modelId="{3BDADF14-773D-4AA9-A676-4493D775C3AF}" type="pres">
      <dgm:prSet presAssocID="{2D718C99-B69A-4ADC-A5B3-D6719D3FC1E7}" presName="Name30" presStyleCnt="0"/>
      <dgm:spPr/>
    </dgm:pt>
    <dgm:pt modelId="{99EA68E8-DEE3-44A3-8C4C-9AC1321C186E}" type="pres">
      <dgm:prSet presAssocID="{2D718C99-B69A-4ADC-A5B3-D6719D3FC1E7}" presName="level2Shape" presStyleLbl="node2" presStyleIdx="2" presStyleCnt="5"/>
      <dgm:spPr/>
    </dgm:pt>
    <dgm:pt modelId="{27AE4914-5DF6-4383-AA64-E06CAD7125FA}" type="pres">
      <dgm:prSet presAssocID="{2D718C99-B69A-4ADC-A5B3-D6719D3FC1E7}" presName="hierChild3" presStyleCnt="0"/>
      <dgm:spPr/>
    </dgm:pt>
    <dgm:pt modelId="{795850C5-57C7-4859-8B18-4E7D6A7A54D7}" type="pres">
      <dgm:prSet presAssocID="{6020BB56-66EF-42FA-A8E7-CCCE328EE42A}" presName="Name25" presStyleLbl="parChTrans1D3" presStyleIdx="3" presStyleCnt="5"/>
      <dgm:spPr/>
    </dgm:pt>
    <dgm:pt modelId="{E3605CA4-DF18-4067-9893-D06169C29834}" type="pres">
      <dgm:prSet presAssocID="{6020BB56-66EF-42FA-A8E7-CCCE328EE42A}" presName="connTx" presStyleLbl="parChTrans1D3" presStyleIdx="3" presStyleCnt="5"/>
      <dgm:spPr/>
    </dgm:pt>
    <dgm:pt modelId="{7FCF4C21-2F6A-4B16-9C37-EA0BC9704909}" type="pres">
      <dgm:prSet presAssocID="{181597CD-416D-4217-95BD-9165EC86D834}" presName="Name30" presStyleCnt="0"/>
      <dgm:spPr/>
    </dgm:pt>
    <dgm:pt modelId="{9CA626C8-9CE1-47EE-A5C7-3161E48931D4}" type="pres">
      <dgm:prSet presAssocID="{181597CD-416D-4217-95BD-9165EC86D834}" presName="level2Shape" presStyleLbl="node3" presStyleIdx="3" presStyleCnt="5" custLinFactNeighborX="-4995" custLinFactNeighborY="-54174"/>
      <dgm:spPr/>
    </dgm:pt>
    <dgm:pt modelId="{2A52F9E9-D3F3-450F-8941-E1E4850C0175}" type="pres">
      <dgm:prSet presAssocID="{181597CD-416D-4217-95BD-9165EC86D834}" presName="hierChild3" presStyleCnt="0"/>
      <dgm:spPr/>
    </dgm:pt>
    <dgm:pt modelId="{ACE3A65C-D860-4160-B799-2E1AF0159181}" type="pres">
      <dgm:prSet presAssocID="{4103D31D-12DE-4789-BC80-F6876816DD70}" presName="Name25" presStyleLbl="parChTrans1D3" presStyleIdx="4" presStyleCnt="5"/>
      <dgm:spPr/>
    </dgm:pt>
    <dgm:pt modelId="{E98A6D93-6258-4D2A-B154-06242035F522}" type="pres">
      <dgm:prSet presAssocID="{4103D31D-12DE-4789-BC80-F6876816DD70}" presName="connTx" presStyleLbl="parChTrans1D3" presStyleIdx="4" presStyleCnt="5"/>
      <dgm:spPr/>
    </dgm:pt>
    <dgm:pt modelId="{B4515A78-F83E-4DB4-B47E-16830DAB6267}" type="pres">
      <dgm:prSet presAssocID="{6FF97D39-A0A7-42FA-B4A1-01D9472495CA}" presName="Name30" presStyleCnt="0"/>
      <dgm:spPr/>
    </dgm:pt>
    <dgm:pt modelId="{AFEE5D6C-FB77-4DB8-AE46-0B2B519F7191}" type="pres">
      <dgm:prSet presAssocID="{6FF97D39-A0A7-42FA-B4A1-01D9472495CA}" presName="level2Shape" presStyleLbl="node3" presStyleIdx="4" presStyleCnt="5" custLinFactX="31451" custLinFactNeighborX="100000" custLinFactNeighborY="-65327"/>
      <dgm:spPr/>
    </dgm:pt>
    <dgm:pt modelId="{A93BA0CE-812E-4EDA-8735-D99566023F7B}" type="pres">
      <dgm:prSet presAssocID="{6FF97D39-A0A7-42FA-B4A1-01D9472495CA}" presName="hierChild3" presStyleCnt="0"/>
      <dgm:spPr/>
    </dgm:pt>
    <dgm:pt modelId="{1DF36D01-BF44-49C7-8D60-2E43F86B7149}" type="pres">
      <dgm:prSet presAssocID="{489464FB-BA19-4696-81D7-01AD2EEB93D9}" presName="Name25" presStyleLbl="parChTrans1D2" presStyleIdx="3" presStyleCnt="5"/>
      <dgm:spPr/>
    </dgm:pt>
    <dgm:pt modelId="{F5656824-AFF9-4948-8F19-D30924662257}" type="pres">
      <dgm:prSet presAssocID="{489464FB-BA19-4696-81D7-01AD2EEB93D9}" presName="connTx" presStyleLbl="parChTrans1D2" presStyleIdx="3" presStyleCnt="5"/>
      <dgm:spPr/>
    </dgm:pt>
    <dgm:pt modelId="{5CCE1A53-825E-4B6E-B10C-63C39547005F}" type="pres">
      <dgm:prSet presAssocID="{5A619292-2C8B-43CD-B6C1-8011C4FFE622}" presName="Name30" presStyleCnt="0"/>
      <dgm:spPr/>
    </dgm:pt>
    <dgm:pt modelId="{0238283B-B078-43E7-9FDA-20E3A4C68311}" type="pres">
      <dgm:prSet presAssocID="{5A619292-2C8B-43CD-B6C1-8011C4FFE622}" presName="level2Shape" presStyleLbl="node2" presStyleIdx="3" presStyleCnt="5"/>
      <dgm:spPr/>
    </dgm:pt>
    <dgm:pt modelId="{525A8453-B2D7-4F21-85FD-AC94F3F5295F}" type="pres">
      <dgm:prSet presAssocID="{5A619292-2C8B-43CD-B6C1-8011C4FFE622}" presName="hierChild3" presStyleCnt="0"/>
      <dgm:spPr/>
    </dgm:pt>
    <dgm:pt modelId="{F380571C-6D89-402E-97D6-9A9684095D5F}" type="pres">
      <dgm:prSet presAssocID="{5BE5E024-82F6-47B8-BA96-26BCC6A7F9EA}" presName="Name25" presStyleLbl="parChTrans1D2" presStyleIdx="4" presStyleCnt="5"/>
      <dgm:spPr/>
    </dgm:pt>
    <dgm:pt modelId="{434650B6-6B9D-4AE9-8317-79757B3F80F3}" type="pres">
      <dgm:prSet presAssocID="{5BE5E024-82F6-47B8-BA96-26BCC6A7F9EA}" presName="connTx" presStyleLbl="parChTrans1D2" presStyleIdx="4" presStyleCnt="5"/>
      <dgm:spPr/>
    </dgm:pt>
    <dgm:pt modelId="{E4D42480-DC79-476C-B378-2064BED5F5C7}" type="pres">
      <dgm:prSet presAssocID="{4D3D3BCC-D7D0-42AB-ABF2-AB1CBAD68709}" presName="Name30" presStyleCnt="0"/>
      <dgm:spPr/>
    </dgm:pt>
    <dgm:pt modelId="{3529B551-E621-4EA4-86AB-05D79C5B9DB7}" type="pres">
      <dgm:prSet presAssocID="{4D3D3BCC-D7D0-42AB-ABF2-AB1CBAD68709}" presName="level2Shape" presStyleLbl="node2" presStyleIdx="4" presStyleCnt="5"/>
      <dgm:spPr/>
    </dgm:pt>
    <dgm:pt modelId="{9699BDF2-6B00-4B9B-ACD9-AA7C776436F7}" type="pres">
      <dgm:prSet presAssocID="{4D3D3BCC-D7D0-42AB-ABF2-AB1CBAD68709}" presName="hierChild3" presStyleCnt="0"/>
      <dgm:spPr/>
    </dgm:pt>
    <dgm:pt modelId="{1D2EFC19-E977-410A-93F1-72BF0559161D}" type="pres">
      <dgm:prSet presAssocID="{56C184F5-63EE-4B32-BA7A-05F80B2B8573}" presName="bgShapesFlow" presStyleCnt="0"/>
      <dgm:spPr/>
    </dgm:pt>
    <dgm:pt modelId="{A9300FFB-1BB6-492B-884A-4DD0F1A98E0F}" type="pres">
      <dgm:prSet presAssocID="{B1E091D7-F29E-4060-9905-DDEDC6FDA152}" presName="rectComp" presStyleCnt="0"/>
      <dgm:spPr/>
    </dgm:pt>
    <dgm:pt modelId="{E9811F36-05D9-4A06-98C3-A4EAE928A218}" type="pres">
      <dgm:prSet presAssocID="{B1E091D7-F29E-4060-9905-DDEDC6FDA152}" presName="bgRect" presStyleLbl="bgShp" presStyleIdx="0" presStyleCnt="5"/>
      <dgm:spPr/>
    </dgm:pt>
    <dgm:pt modelId="{FC1F7650-5FF7-4AF7-BE0A-0C607F154ECC}" type="pres">
      <dgm:prSet presAssocID="{B1E091D7-F29E-4060-9905-DDEDC6FDA152}" presName="bgRectTx" presStyleLbl="bgShp" presStyleIdx="0" presStyleCnt="5">
        <dgm:presLayoutVars>
          <dgm:bulletEnabled val="1"/>
        </dgm:presLayoutVars>
      </dgm:prSet>
      <dgm:spPr/>
    </dgm:pt>
    <dgm:pt modelId="{0C14C056-5C1A-4841-A711-686D4588675B}" type="pres">
      <dgm:prSet presAssocID="{B1E091D7-F29E-4060-9905-DDEDC6FDA152}" presName="spComp" presStyleCnt="0"/>
      <dgm:spPr/>
    </dgm:pt>
    <dgm:pt modelId="{B103BA57-05E6-484D-A8DF-19270EA6A160}" type="pres">
      <dgm:prSet presAssocID="{B1E091D7-F29E-4060-9905-DDEDC6FDA152}" presName="hSp" presStyleCnt="0"/>
      <dgm:spPr/>
    </dgm:pt>
    <dgm:pt modelId="{85CAF8F4-D597-42D4-940E-A1607196083A}" type="pres">
      <dgm:prSet presAssocID="{2935102C-3EA0-4AA0-A4C5-96464A1B6480}" presName="rectComp" presStyleCnt="0"/>
      <dgm:spPr/>
    </dgm:pt>
    <dgm:pt modelId="{BEC671B8-0509-4B15-8121-771AC46EF597}" type="pres">
      <dgm:prSet presAssocID="{2935102C-3EA0-4AA0-A4C5-96464A1B6480}" presName="bgRect" presStyleLbl="bgShp" presStyleIdx="1" presStyleCnt="5" custScaleX="97318"/>
      <dgm:spPr/>
    </dgm:pt>
    <dgm:pt modelId="{6C9D5F5A-278B-4FAC-AC45-75834DAB39A0}" type="pres">
      <dgm:prSet presAssocID="{2935102C-3EA0-4AA0-A4C5-96464A1B6480}" presName="bgRectTx" presStyleLbl="bgShp" presStyleIdx="1" presStyleCnt="5">
        <dgm:presLayoutVars>
          <dgm:bulletEnabled val="1"/>
        </dgm:presLayoutVars>
      </dgm:prSet>
      <dgm:spPr/>
    </dgm:pt>
    <dgm:pt modelId="{315F1B42-2AAF-4EFD-85C4-ABE363D763C5}" type="pres">
      <dgm:prSet presAssocID="{2935102C-3EA0-4AA0-A4C5-96464A1B6480}" presName="spComp" presStyleCnt="0"/>
      <dgm:spPr/>
    </dgm:pt>
    <dgm:pt modelId="{EB85FEAB-04E4-45EC-871B-C40197D260A8}" type="pres">
      <dgm:prSet presAssocID="{2935102C-3EA0-4AA0-A4C5-96464A1B6480}" presName="hSp" presStyleCnt="0"/>
      <dgm:spPr/>
    </dgm:pt>
    <dgm:pt modelId="{92995A88-002E-431F-B329-376455300BDC}" type="pres">
      <dgm:prSet presAssocID="{8B5DB86E-75D1-4B5C-A0A8-F2D6FE304C12}" presName="rectComp" presStyleCnt="0"/>
      <dgm:spPr/>
    </dgm:pt>
    <dgm:pt modelId="{2E951102-7F3E-4FCE-8D60-A6D90A4A6187}" type="pres">
      <dgm:prSet presAssocID="{8B5DB86E-75D1-4B5C-A0A8-F2D6FE304C12}" presName="bgRect" presStyleLbl="bgShp" presStyleIdx="2" presStyleCnt="5"/>
      <dgm:spPr/>
    </dgm:pt>
    <dgm:pt modelId="{BF0E813D-EAFF-4DF2-A640-8714B435F60C}" type="pres">
      <dgm:prSet presAssocID="{8B5DB86E-75D1-4B5C-A0A8-F2D6FE304C12}" presName="bgRectTx" presStyleLbl="bgShp" presStyleIdx="2" presStyleCnt="5">
        <dgm:presLayoutVars>
          <dgm:bulletEnabled val="1"/>
        </dgm:presLayoutVars>
      </dgm:prSet>
      <dgm:spPr/>
    </dgm:pt>
    <dgm:pt modelId="{E3D396B3-055D-4641-B36B-0871E8B68843}" type="pres">
      <dgm:prSet presAssocID="{8B5DB86E-75D1-4B5C-A0A8-F2D6FE304C12}" presName="spComp" presStyleCnt="0"/>
      <dgm:spPr/>
    </dgm:pt>
    <dgm:pt modelId="{44C69C6D-4899-44DC-9D76-2D5F3AA5D7EA}" type="pres">
      <dgm:prSet presAssocID="{8B5DB86E-75D1-4B5C-A0A8-F2D6FE304C12}" presName="hSp" presStyleCnt="0"/>
      <dgm:spPr/>
    </dgm:pt>
    <dgm:pt modelId="{A24C27FF-42AB-4BCE-8C15-56DDFC65DA43}" type="pres">
      <dgm:prSet presAssocID="{C1FF8BAD-5A2D-44E6-BD1D-529108BDFEA7}" presName="rectComp" presStyleCnt="0"/>
      <dgm:spPr/>
    </dgm:pt>
    <dgm:pt modelId="{85DBEAE7-0017-48D8-AE66-C53A1CD283B2}" type="pres">
      <dgm:prSet presAssocID="{C1FF8BAD-5A2D-44E6-BD1D-529108BDFEA7}" presName="bgRect" presStyleLbl="bgShp" presStyleIdx="3" presStyleCnt="5"/>
      <dgm:spPr/>
    </dgm:pt>
    <dgm:pt modelId="{F19004FC-F3F4-4ECE-ACA5-1FB9622158EB}" type="pres">
      <dgm:prSet presAssocID="{C1FF8BAD-5A2D-44E6-BD1D-529108BDFEA7}" presName="bgRectTx" presStyleLbl="bgShp" presStyleIdx="3" presStyleCnt="5">
        <dgm:presLayoutVars>
          <dgm:bulletEnabled val="1"/>
        </dgm:presLayoutVars>
      </dgm:prSet>
      <dgm:spPr/>
    </dgm:pt>
    <dgm:pt modelId="{448FBB5A-C626-4B3C-B0BB-B336769A6ADA}" type="pres">
      <dgm:prSet presAssocID="{C1FF8BAD-5A2D-44E6-BD1D-529108BDFEA7}" presName="spComp" presStyleCnt="0"/>
      <dgm:spPr/>
    </dgm:pt>
    <dgm:pt modelId="{D8472492-CF7E-4F6F-86D5-B9721E67C611}" type="pres">
      <dgm:prSet presAssocID="{C1FF8BAD-5A2D-44E6-BD1D-529108BDFEA7}" presName="hSp" presStyleCnt="0"/>
      <dgm:spPr/>
    </dgm:pt>
    <dgm:pt modelId="{6F9E79EA-F5AC-4274-A333-3238E09718BA}" type="pres">
      <dgm:prSet presAssocID="{A4FC5606-54DB-4CF6-A345-81F6D4CFDA36}" presName="rectComp" presStyleCnt="0"/>
      <dgm:spPr/>
    </dgm:pt>
    <dgm:pt modelId="{2A2EFAE8-9BE6-4256-BE5B-2F34DE8AB2B8}" type="pres">
      <dgm:prSet presAssocID="{A4FC5606-54DB-4CF6-A345-81F6D4CFDA36}" presName="bgRect" presStyleLbl="bgShp" presStyleIdx="4" presStyleCnt="5"/>
      <dgm:spPr/>
    </dgm:pt>
    <dgm:pt modelId="{289CD69D-F740-41E9-81C1-A687256DDBA8}" type="pres">
      <dgm:prSet presAssocID="{A4FC5606-54DB-4CF6-A345-81F6D4CFDA36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FBE0E29A-9B88-4A2D-823E-1BB5C1156915}" type="presOf" srcId="{58FC53FB-436C-4DBD-AE73-A2E997A98F6A}" destId="{8D6D4E46-E8F8-4EA5-8A78-979D65785AE9}" srcOrd="0" destOrd="0" presId="urn:microsoft.com/office/officeart/2005/8/layout/hierarchy5"/>
    <dgm:cxn modelId="{7736FD2F-796B-43B6-A941-ED611281A3F4}" srcId="{56C184F5-63EE-4B32-BA7A-05F80B2B8573}" destId="{2935102C-3EA0-4AA0-A4C5-96464A1B6480}" srcOrd="2" destOrd="0" parTransId="{EDBBE0EC-3C78-4830-BF53-C84CA6CAB2D0}" sibTransId="{3A05CB15-154F-494E-86D1-D2C5C4380BA5}"/>
    <dgm:cxn modelId="{D4054F02-62AF-4270-8910-6D4CD133ECA4}" type="presOf" srcId="{E8BBBACE-6296-4273-B086-0797404FF9B6}" destId="{D98A3625-7D5F-4AC3-B395-A0DDBC2ED528}" srcOrd="0" destOrd="0" presId="urn:microsoft.com/office/officeart/2005/8/layout/hierarchy5"/>
    <dgm:cxn modelId="{811D93DD-22D3-4D83-9B99-FE7DB8E81AB3}" type="presOf" srcId="{CF39894F-D0AB-47BA-B55D-A93BE642908A}" destId="{ECA9CDD2-8624-454E-81A7-E675A502949D}" srcOrd="1" destOrd="0" presId="urn:microsoft.com/office/officeart/2005/8/layout/hierarchy5"/>
    <dgm:cxn modelId="{05BE10CB-9A6F-4E7A-92D2-3E955A4E6B2A}" type="presOf" srcId="{F1B3C708-A550-4A70-8D99-4204DCD8C041}" destId="{14895192-1CE8-4D27-AA06-F71772BAB2F7}" srcOrd="1" destOrd="0" presId="urn:microsoft.com/office/officeart/2005/8/layout/hierarchy5"/>
    <dgm:cxn modelId="{907FDEAA-3037-469F-A1AE-388DEB7662BA}" type="presOf" srcId="{4D3D3BCC-D7D0-42AB-ABF2-AB1CBAD68709}" destId="{3529B551-E621-4EA4-86AB-05D79C5B9DB7}" srcOrd="0" destOrd="0" presId="urn:microsoft.com/office/officeart/2005/8/layout/hierarchy5"/>
    <dgm:cxn modelId="{8FB6CCA5-E553-4894-B97D-77F2D37FE082}" type="presOf" srcId="{5BE5E024-82F6-47B8-BA96-26BCC6A7F9EA}" destId="{434650B6-6B9D-4AE9-8317-79757B3F80F3}" srcOrd="1" destOrd="0" presId="urn:microsoft.com/office/officeart/2005/8/layout/hierarchy5"/>
    <dgm:cxn modelId="{3E0D140B-C4B1-42CC-848E-99C4F69D93CE}" type="presOf" srcId="{56C184F5-63EE-4B32-BA7A-05F80B2B8573}" destId="{64E47FDF-7B54-40BC-B16B-39925909F565}" srcOrd="0" destOrd="0" presId="urn:microsoft.com/office/officeart/2005/8/layout/hierarchy5"/>
    <dgm:cxn modelId="{ECF00D43-4A84-41AC-BE88-8A9BCB0716BB}" type="presOf" srcId="{2D718C99-B69A-4ADC-A5B3-D6719D3FC1E7}" destId="{99EA68E8-DEE3-44A3-8C4C-9AC1321C186E}" srcOrd="0" destOrd="0" presId="urn:microsoft.com/office/officeart/2005/8/layout/hierarchy5"/>
    <dgm:cxn modelId="{3F075498-3C81-4E85-BE53-5F16AF6D9F59}" type="presOf" srcId="{CF39894F-D0AB-47BA-B55D-A93BE642908A}" destId="{91D52C45-A62B-4EE5-808C-357975240BB3}" srcOrd="0" destOrd="0" presId="urn:microsoft.com/office/officeart/2005/8/layout/hierarchy5"/>
    <dgm:cxn modelId="{33353E4E-B3CB-4CC7-B8BA-6D9D72FCAD9B}" type="presOf" srcId="{6FF97D39-A0A7-42FA-B4A1-01D9472495CA}" destId="{AFEE5D6C-FB77-4DB8-AE46-0B2B519F7191}" srcOrd="0" destOrd="0" presId="urn:microsoft.com/office/officeart/2005/8/layout/hierarchy5"/>
    <dgm:cxn modelId="{22B15572-6F0F-4AB1-AF9F-A30F7693E3A8}" type="presOf" srcId="{A4FC5606-54DB-4CF6-A345-81F6D4CFDA36}" destId="{2A2EFAE8-9BE6-4256-BE5B-2F34DE8AB2B8}" srcOrd="0" destOrd="0" presId="urn:microsoft.com/office/officeart/2005/8/layout/hierarchy5"/>
    <dgm:cxn modelId="{EED999AC-2149-4604-8C80-96253FBB5339}" srcId="{C1FF8BAD-5A2D-44E6-BD1D-529108BDFEA7}" destId="{62794B31-CB30-4960-8332-454B2B249F0A}" srcOrd="0" destOrd="0" parTransId="{BC7B1D10-852D-4335-924B-872BE6FE04F1}" sibTransId="{88B6CF86-4151-476B-9F7B-055339CE8808}"/>
    <dgm:cxn modelId="{8F084AE9-D42F-4787-855D-E313BC80175F}" type="presOf" srcId="{AD62D03F-2C5C-4BFA-91B8-B75C4CF1C14E}" destId="{B4AC77F4-6ACA-43C4-BB9F-B40F30D2779F}" srcOrd="0" destOrd="0" presId="urn:microsoft.com/office/officeart/2005/8/layout/hierarchy5"/>
    <dgm:cxn modelId="{2606D24C-5298-427B-A3A2-82F036A94246}" type="presOf" srcId="{C1FF8BAD-5A2D-44E6-BD1D-529108BDFEA7}" destId="{85DBEAE7-0017-48D8-AE66-C53A1CD283B2}" srcOrd="0" destOrd="0" presId="urn:microsoft.com/office/officeart/2005/8/layout/hierarchy5"/>
    <dgm:cxn modelId="{E0D16292-0B6B-419F-890F-721AE02DD09D}" type="presOf" srcId="{A4FC5606-54DB-4CF6-A345-81F6D4CFDA36}" destId="{289CD69D-F740-41E9-81C1-A687256DDBA8}" srcOrd="1" destOrd="0" presId="urn:microsoft.com/office/officeart/2005/8/layout/hierarchy5"/>
    <dgm:cxn modelId="{CD701FD7-275D-4B4A-95EF-091AEA39723A}" type="presOf" srcId="{F1B3C708-A550-4A70-8D99-4204DCD8C041}" destId="{B0A242A9-AB19-47CD-879F-E1810506F673}" srcOrd="0" destOrd="0" presId="urn:microsoft.com/office/officeart/2005/8/layout/hierarchy5"/>
    <dgm:cxn modelId="{B6AEC6EE-C33F-4DC6-A2B0-57CA921F7C06}" type="presOf" srcId="{D74EE840-EF06-4F37-AADE-DBB74B7B33CA}" destId="{289CD69D-F740-41E9-81C1-A687256DDBA8}" srcOrd="1" destOrd="1" presId="urn:microsoft.com/office/officeart/2005/8/layout/hierarchy5"/>
    <dgm:cxn modelId="{F4E949FF-0FDD-40C4-AFF2-2408C40CD4BB}" type="presOf" srcId="{2935102C-3EA0-4AA0-A4C5-96464A1B6480}" destId="{6C9D5F5A-278B-4FAC-AC45-75834DAB39A0}" srcOrd="1" destOrd="0" presId="urn:microsoft.com/office/officeart/2005/8/layout/hierarchy5"/>
    <dgm:cxn modelId="{5B759587-428B-435F-B7F7-83EB6A259816}" type="presOf" srcId="{B1E091D7-F29E-4060-9905-DDEDC6FDA152}" destId="{E9811F36-05D9-4A06-98C3-A4EAE928A218}" srcOrd="0" destOrd="0" presId="urn:microsoft.com/office/officeart/2005/8/layout/hierarchy5"/>
    <dgm:cxn modelId="{0BE2BCEC-539C-41C7-8E39-85C891168DFC}" type="presOf" srcId="{5A619292-2C8B-43CD-B6C1-8011C4FFE622}" destId="{0238283B-B078-43E7-9FDA-20E3A4C68311}" srcOrd="0" destOrd="0" presId="urn:microsoft.com/office/officeart/2005/8/layout/hierarchy5"/>
    <dgm:cxn modelId="{8A129929-7C0B-497C-9061-2C87C4431583}" type="presOf" srcId="{42DC35DD-3C6E-42A7-9572-A9BEE284A062}" destId="{2CAEDA57-380B-4C69-AFF2-08E1C70B87AA}" srcOrd="0" destOrd="0" presId="urn:microsoft.com/office/officeart/2005/8/layout/hierarchy5"/>
    <dgm:cxn modelId="{9BCC6457-0086-4E52-9A89-BA7A0EA6B8A3}" type="presOf" srcId="{95464F9D-5F2F-43C1-A0FE-33C7A679C4E3}" destId="{643DB5D8-C6CB-42C9-A3B9-406D5870969C}" srcOrd="0" destOrd="0" presId="urn:microsoft.com/office/officeart/2005/8/layout/hierarchy5"/>
    <dgm:cxn modelId="{4F8D270E-C747-4B0A-9A67-979F2C13438A}" type="presOf" srcId="{8B5DB86E-75D1-4B5C-A0A8-F2D6FE304C12}" destId="{BF0E813D-EAFF-4DF2-A640-8714B435F60C}" srcOrd="1" destOrd="0" presId="urn:microsoft.com/office/officeart/2005/8/layout/hierarchy5"/>
    <dgm:cxn modelId="{8BD1ACA5-3D31-4BBF-8811-10A3D8836F4D}" srcId="{56C184F5-63EE-4B32-BA7A-05F80B2B8573}" destId="{C1FF8BAD-5A2D-44E6-BD1D-529108BDFEA7}" srcOrd="4" destOrd="0" parTransId="{1472BF10-8C4A-488E-9070-7AFDDCF2B2D0}" sibTransId="{4B18BBAD-DA73-41C5-BC50-CD79586C9671}"/>
    <dgm:cxn modelId="{92011BB0-BC7A-4583-ABA0-3AA975CAF1CD}" type="presOf" srcId="{62794B31-CB30-4960-8332-454B2B249F0A}" destId="{85DBEAE7-0017-48D8-AE66-C53A1CD283B2}" srcOrd="0" destOrd="1" presId="urn:microsoft.com/office/officeart/2005/8/layout/hierarchy5"/>
    <dgm:cxn modelId="{F6B2D99D-6344-4B64-BA4F-CC5ABAC622CF}" type="presOf" srcId="{2935102C-3EA0-4AA0-A4C5-96464A1B6480}" destId="{BEC671B8-0509-4B15-8121-771AC46EF597}" srcOrd="0" destOrd="0" presId="urn:microsoft.com/office/officeart/2005/8/layout/hierarchy5"/>
    <dgm:cxn modelId="{6B12ED22-28AA-40F6-A81A-969866A26088}" type="presOf" srcId="{EFE69C83-14F1-4032-8633-AE4C7F0E459D}" destId="{557BA259-0436-4AF3-910B-C4A88799F7A8}" srcOrd="0" destOrd="0" presId="urn:microsoft.com/office/officeart/2005/8/layout/hierarchy5"/>
    <dgm:cxn modelId="{4903808E-BC50-4D89-B5A5-4E8A65014D25}" type="presOf" srcId="{79F8555F-E3A7-465C-9BF6-23B83C470134}" destId="{BF0E813D-EAFF-4DF2-A640-8714B435F60C}" srcOrd="1" destOrd="1" presId="urn:microsoft.com/office/officeart/2005/8/layout/hierarchy5"/>
    <dgm:cxn modelId="{3C2377D9-7F1E-4B22-B139-BFEBC393D88A}" srcId="{AF893F46-54F5-4770-B472-A2CE61A4D376}" destId="{5A619292-2C8B-43CD-B6C1-8011C4FFE622}" srcOrd="3" destOrd="0" parTransId="{489464FB-BA19-4696-81D7-01AD2EEB93D9}" sibTransId="{63EB2080-4608-46FE-B3CC-9B0524E7AE76}"/>
    <dgm:cxn modelId="{E9E42A7E-A535-49ED-9AE7-D1E18CD1CB58}" srcId="{A4FC5606-54DB-4CF6-A345-81F6D4CFDA36}" destId="{D74EE840-EF06-4F37-AADE-DBB74B7B33CA}" srcOrd="0" destOrd="0" parTransId="{6EA3DB9E-91A4-434E-865F-8B999CDE6072}" sibTransId="{C040F20D-8085-41BA-8784-CA24B6034960}"/>
    <dgm:cxn modelId="{DB1363AC-D8A4-4780-B543-6696BF9A23C4}" type="presOf" srcId="{86FEC3DE-4F39-4D32-A3C0-06AA163DDEB5}" destId="{6C9D5F5A-278B-4FAC-AC45-75834DAB39A0}" srcOrd="1" destOrd="1" presId="urn:microsoft.com/office/officeart/2005/8/layout/hierarchy5"/>
    <dgm:cxn modelId="{70F0F81E-05AD-432C-A501-C67E746D28C8}" type="presOf" srcId="{79F8555F-E3A7-465C-9BF6-23B83C470134}" destId="{2E951102-7F3E-4FCE-8D60-A6D90A4A6187}" srcOrd="0" destOrd="1" presId="urn:microsoft.com/office/officeart/2005/8/layout/hierarchy5"/>
    <dgm:cxn modelId="{D5D17EF6-1CE3-4A91-A49E-D25E6B7F0C14}" srcId="{56C184F5-63EE-4B32-BA7A-05F80B2B8573}" destId="{A4FC5606-54DB-4CF6-A345-81F6D4CFDA36}" srcOrd="5" destOrd="0" parTransId="{D06A5BE2-7AC1-44B4-BEFA-AB0393BEA1D0}" sibTransId="{08450AA0-5BFA-4328-966F-45CE693E9B80}"/>
    <dgm:cxn modelId="{55B6195E-A361-4912-8FB3-94DE70FAFCD5}" type="presOf" srcId="{4103D31D-12DE-4789-BC80-F6876816DD70}" destId="{ACE3A65C-D860-4160-B799-2E1AF0159181}" srcOrd="0" destOrd="0" presId="urn:microsoft.com/office/officeart/2005/8/layout/hierarchy5"/>
    <dgm:cxn modelId="{86B8684D-C6FC-4BDD-9434-0B76E544247D}" srcId="{0F573B50-E4BD-403E-B835-3E55F6F3FFD0}" destId="{95464F9D-5F2F-43C1-A0FE-33C7A679C4E3}" srcOrd="0" destOrd="0" parTransId="{EFE69C83-14F1-4032-8633-AE4C7F0E459D}" sibTransId="{9D9316F7-CD73-4BA6-A82D-AC6315DDE2AD}"/>
    <dgm:cxn modelId="{78E2E249-74AA-47FF-AAD4-BB58ED8F4FDD}" srcId="{AF893F46-54F5-4770-B472-A2CE61A4D376}" destId="{4D3D3BCC-D7D0-42AB-ABF2-AB1CBAD68709}" srcOrd="4" destOrd="0" parTransId="{5BE5E024-82F6-47B8-BA96-26BCC6A7F9EA}" sibTransId="{9C366E4E-4A22-4CE4-B7F2-DDD519876C9C}"/>
    <dgm:cxn modelId="{DB0FE89C-0095-4990-A264-DA81576AC964}" srcId="{8B5DB86E-75D1-4B5C-A0A8-F2D6FE304C12}" destId="{79F8555F-E3A7-465C-9BF6-23B83C470134}" srcOrd="0" destOrd="0" parTransId="{2E632A7C-7FF2-49D8-ABE1-8AF4EA46B876}" sibTransId="{87837128-966C-4213-A1C6-84D121C320A7}"/>
    <dgm:cxn modelId="{4B0518AF-25C9-48CC-B528-56E67D28F5F9}" type="presOf" srcId="{B1E091D7-F29E-4060-9905-DDEDC6FDA152}" destId="{FC1F7650-5FF7-4AF7-BE0A-0C607F154ECC}" srcOrd="1" destOrd="0" presId="urn:microsoft.com/office/officeart/2005/8/layout/hierarchy5"/>
    <dgm:cxn modelId="{797BAAA1-BEC0-466F-8097-9757942D4718}" srcId="{C8099F3A-3C82-4682-89AE-60955DECFC71}" destId="{57A3193D-DE83-4FAC-8ED9-A2F9DE845559}" srcOrd="0" destOrd="0" parTransId="{F1B3C708-A550-4A70-8D99-4204DCD8C041}" sibTransId="{2B91D374-E309-4CAE-A3AA-ECF48A394C81}"/>
    <dgm:cxn modelId="{839FA82D-0520-4D47-A5C7-1C55E98C66A0}" srcId="{4FB2C297-884B-42A2-8A6D-5C3F0D0330B4}" destId="{E8BBBACE-6296-4273-B086-0797404FF9B6}" srcOrd="0" destOrd="0" parTransId="{AD62D03F-2C5C-4BFA-91B8-B75C4CF1C14E}" sibTransId="{569FEA61-16F1-4EEF-9772-AA3DD33697B9}"/>
    <dgm:cxn modelId="{C941F3F0-DD3E-46A0-8207-3E6D4D178548}" type="presOf" srcId="{489464FB-BA19-4696-81D7-01AD2EEB93D9}" destId="{F5656824-AFF9-4948-8F19-D30924662257}" srcOrd="1" destOrd="0" presId="urn:microsoft.com/office/officeart/2005/8/layout/hierarchy5"/>
    <dgm:cxn modelId="{3C7780B7-FD46-421D-92B5-DA971412D724}" type="presOf" srcId="{2FA75646-919D-4B53-9DD1-13E23C9F4883}" destId="{88E5F1C2-F5C3-496E-8486-F0971040A3B6}" srcOrd="1" destOrd="0" presId="urn:microsoft.com/office/officeart/2005/8/layout/hierarchy5"/>
    <dgm:cxn modelId="{53B5DA6C-D12E-4FA5-B600-F016BD68B467}" srcId="{56C184F5-63EE-4B32-BA7A-05F80B2B8573}" destId="{B1E091D7-F29E-4060-9905-DDEDC6FDA152}" srcOrd="1" destOrd="0" parTransId="{BE24FEF9-DA0E-4193-A8BB-DE6DD9376E7E}" sibTransId="{7119C76C-1B99-41CF-A8DF-1CB14D98DD9B}"/>
    <dgm:cxn modelId="{BF6494DB-88C4-41E7-A65B-233C8DE0184B}" type="presOf" srcId="{86FEC3DE-4F39-4D32-A3C0-06AA163DDEB5}" destId="{BEC671B8-0509-4B15-8121-771AC46EF597}" srcOrd="0" destOrd="1" presId="urn:microsoft.com/office/officeart/2005/8/layout/hierarchy5"/>
    <dgm:cxn modelId="{35B8DD34-38D8-4CEB-97FD-7BF6836277F7}" srcId="{2D718C99-B69A-4ADC-A5B3-D6719D3FC1E7}" destId="{181597CD-416D-4217-95BD-9165EC86D834}" srcOrd="0" destOrd="0" parTransId="{6020BB56-66EF-42FA-A8E7-CCCE328EE42A}" sibTransId="{9E5C0954-1C79-4A32-9279-223B4D20B631}"/>
    <dgm:cxn modelId="{0C2E4091-4CBE-40C4-B44B-BF1C6E6792EF}" type="presOf" srcId="{99634206-DF77-40BF-ABEA-A713830AB108}" destId="{629B7F42-C432-4FF9-99C6-C267BAEC1FA2}" srcOrd="1" destOrd="0" presId="urn:microsoft.com/office/officeart/2005/8/layout/hierarchy5"/>
    <dgm:cxn modelId="{177B1974-BD53-4717-9D22-973AFC1AC3CE}" type="presOf" srcId="{C8099F3A-3C82-4682-89AE-60955DECFC71}" destId="{72F4EE77-7627-499E-8710-8814BF45B0B5}" srcOrd="0" destOrd="0" presId="urn:microsoft.com/office/officeart/2005/8/layout/hierarchy5"/>
    <dgm:cxn modelId="{92BEC358-96B3-4754-A69F-34A447F2A8C2}" type="presOf" srcId="{8585E8E2-B245-4662-9961-24030F71E0D5}" destId="{7A769A2C-A575-4FB3-95CE-DAD45B6489D1}" srcOrd="1" destOrd="0" presId="urn:microsoft.com/office/officeart/2005/8/layout/hierarchy5"/>
    <dgm:cxn modelId="{276BAEA2-1DD5-4284-809F-3DC16FF1EFEA}" type="presOf" srcId="{8585E8E2-B245-4662-9961-24030F71E0D5}" destId="{7EB0E489-53A7-4532-A82B-06B5A6CFC24C}" srcOrd="0" destOrd="0" presId="urn:microsoft.com/office/officeart/2005/8/layout/hierarchy5"/>
    <dgm:cxn modelId="{ABD05BDF-4787-40A1-8059-D88BE3630A35}" type="presOf" srcId="{C1FF8BAD-5A2D-44E6-BD1D-529108BDFEA7}" destId="{F19004FC-F3F4-4ECE-ACA5-1FB9622158EB}" srcOrd="1" destOrd="0" presId="urn:microsoft.com/office/officeart/2005/8/layout/hierarchy5"/>
    <dgm:cxn modelId="{52B1EAB1-31E5-417A-A93C-F00D2F625827}" type="presOf" srcId="{AF893F46-54F5-4770-B472-A2CE61A4D376}" destId="{B57394D3-E20B-480A-853B-DF3CAE4C6515}" srcOrd="0" destOrd="0" presId="urn:microsoft.com/office/officeart/2005/8/layout/hierarchy5"/>
    <dgm:cxn modelId="{B548080C-2F5B-4646-9A1F-BEEF6EBD6426}" type="presOf" srcId="{99634206-DF77-40BF-ABEA-A713830AB108}" destId="{4E65C0D9-B345-424D-BBB4-A76B1FFC3366}" srcOrd="0" destOrd="0" presId="urn:microsoft.com/office/officeart/2005/8/layout/hierarchy5"/>
    <dgm:cxn modelId="{6C7F4046-52F3-4A1D-B0AD-3051B04BECE0}" type="presOf" srcId="{8B5DB86E-75D1-4B5C-A0A8-F2D6FE304C12}" destId="{2E951102-7F3E-4FCE-8D60-A6D90A4A6187}" srcOrd="0" destOrd="0" presId="urn:microsoft.com/office/officeart/2005/8/layout/hierarchy5"/>
    <dgm:cxn modelId="{251E09E2-6247-4FFB-8C61-65388898EF50}" type="presOf" srcId="{69FD686C-B641-42D7-948B-E9CFA8D57275}" destId="{2A2EFAE8-9BE6-4256-BE5B-2F34DE8AB2B8}" srcOrd="0" destOrd="2" presId="urn:microsoft.com/office/officeart/2005/8/layout/hierarchy5"/>
    <dgm:cxn modelId="{A0D0F0C0-A373-48B0-97B2-6693A58D8C00}" srcId="{56C184F5-63EE-4B32-BA7A-05F80B2B8573}" destId="{8B5DB86E-75D1-4B5C-A0A8-F2D6FE304C12}" srcOrd="3" destOrd="0" parTransId="{BE94519E-742D-4832-A899-A78790D0A244}" sibTransId="{18887C96-3A94-4F64-925B-2B2F0E410C47}"/>
    <dgm:cxn modelId="{CA015262-C559-46FC-B71B-87BA4042D0FA}" type="presOf" srcId="{42DC35DD-3C6E-42A7-9572-A9BEE284A062}" destId="{314E2E34-F7EC-443D-91D7-E56C3B6E62A9}" srcOrd="1" destOrd="0" presId="urn:microsoft.com/office/officeart/2005/8/layout/hierarchy5"/>
    <dgm:cxn modelId="{D6D1908C-B0A3-4C9B-A6A4-84247BBF6BF5}" srcId="{57A3193D-DE83-4FAC-8ED9-A2F9DE845559}" destId="{4FB2C297-884B-42A2-8A6D-5C3F0D0330B4}" srcOrd="0" destOrd="0" parTransId="{8585E8E2-B245-4662-9961-24030F71E0D5}" sibTransId="{D68AABC2-FE45-4EAF-9796-8BB10CA60596}"/>
    <dgm:cxn modelId="{10B6CA6B-C737-4A73-8F5C-5DE3591714F6}" type="presOf" srcId="{EFE69C83-14F1-4032-8633-AE4C7F0E459D}" destId="{CBCAC8B0-1356-49D9-8A5C-6444A17F074B}" srcOrd="1" destOrd="0" presId="urn:microsoft.com/office/officeart/2005/8/layout/hierarchy5"/>
    <dgm:cxn modelId="{AB82D8F4-D55E-44C4-A78B-2BEB601943CA}" type="presOf" srcId="{489464FB-BA19-4696-81D7-01AD2EEB93D9}" destId="{1DF36D01-BF44-49C7-8D60-2E43F86B7149}" srcOrd="0" destOrd="0" presId="urn:microsoft.com/office/officeart/2005/8/layout/hierarchy5"/>
    <dgm:cxn modelId="{713542F4-79F4-405B-A140-37EEC2560A16}" type="presOf" srcId="{4FB2C297-884B-42A2-8A6D-5C3F0D0330B4}" destId="{1C62301B-9B07-43A7-990B-C35A3F6DEB86}" srcOrd="0" destOrd="0" presId="urn:microsoft.com/office/officeart/2005/8/layout/hierarchy5"/>
    <dgm:cxn modelId="{12FA1F81-39E7-4E16-A2B3-C5FE479D1361}" type="presOf" srcId="{181597CD-416D-4217-95BD-9165EC86D834}" destId="{9CA626C8-9CE1-47EE-A5C7-3161E48931D4}" srcOrd="0" destOrd="0" presId="urn:microsoft.com/office/officeart/2005/8/layout/hierarchy5"/>
    <dgm:cxn modelId="{61278D64-4F25-4ED9-B0A9-BE9B0F24D5EE}" type="presOf" srcId="{AD62D03F-2C5C-4BFA-91B8-B75C4CF1C14E}" destId="{4D3EAAA6-2468-4D0F-A947-3C2FBC58B38E}" srcOrd="1" destOrd="0" presId="urn:microsoft.com/office/officeart/2005/8/layout/hierarchy5"/>
    <dgm:cxn modelId="{DB380ED8-A869-4525-9AD4-A9D4E3A5FF41}" type="presOf" srcId="{5BE5E024-82F6-47B8-BA96-26BCC6A7F9EA}" destId="{F380571C-6D89-402E-97D6-9A9684095D5F}" srcOrd="0" destOrd="0" presId="urn:microsoft.com/office/officeart/2005/8/layout/hierarchy5"/>
    <dgm:cxn modelId="{6F874312-2E88-45BB-8956-122524B17F78}" srcId="{AF893F46-54F5-4770-B472-A2CE61A4D376}" destId="{C8099F3A-3C82-4682-89AE-60955DECFC71}" srcOrd="0" destOrd="0" parTransId="{CF39894F-D0AB-47BA-B55D-A93BE642908A}" sibTransId="{4A8080D7-DB5B-4115-94C4-7AA2CA8FAB16}"/>
    <dgm:cxn modelId="{6719622E-EC6D-4F7C-9708-164C21DCB8D7}" type="presOf" srcId="{D74EE840-EF06-4F37-AADE-DBB74B7B33CA}" destId="{2A2EFAE8-9BE6-4256-BE5B-2F34DE8AB2B8}" srcOrd="0" destOrd="1" presId="urn:microsoft.com/office/officeart/2005/8/layout/hierarchy5"/>
    <dgm:cxn modelId="{A47AFEED-037D-4752-8004-8EA8D26E0D7B}" type="presOf" srcId="{6020BB56-66EF-42FA-A8E7-CCCE328EE42A}" destId="{E3605CA4-DF18-4067-9893-D06169C29834}" srcOrd="1" destOrd="0" presId="urn:microsoft.com/office/officeart/2005/8/layout/hierarchy5"/>
    <dgm:cxn modelId="{2997B18F-C21F-4250-B895-5845CD5485FB}" type="presOf" srcId="{6020BB56-66EF-42FA-A8E7-CCCE328EE42A}" destId="{795850C5-57C7-4859-8B18-4E7D6A7A54D7}" srcOrd="0" destOrd="0" presId="urn:microsoft.com/office/officeart/2005/8/layout/hierarchy5"/>
    <dgm:cxn modelId="{83DF4896-A82F-4DFF-A2D3-FB9097C3C869}" srcId="{AF893F46-54F5-4770-B472-A2CE61A4D376}" destId="{2D718C99-B69A-4ADC-A5B3-D6719D3FC1E7}" srcOrd="2" destOrd="0" parTransId="{42DC35DD-3C6E-42A7-9572-A9BEE284A062}" sibTransId="{D98B5162-2DDA-4096-A468-2F4635CEFC01}"/>
    <dgm:cxn modelId="{A83C1E8F-3695-43B6-B96F-0FA5E5A9B45D}" type="presOf" srcId="{62794B31-CB30-4960-8332-454B2B249F0A}" destId="{F19004FC-F3F4-4ECE-ACA5-1FB9622158EB}" srcOrd="1" destOrd="1" presId="urn:microsoft.com/office/officeart/2005/8/layout/hierarchy5"/>
    <dgm:cxn modelId="{11ABAA0F-659C-4266-9BF9-D3D719C6A608}" type="presOf" srcId="{57A3193D-DE83-4FAC-8ED9-A2F9DE845559}" destId="{842E703A-96F5-476E-90E5-23DB52283B2C}" srcOrd="0" destOrd="0" presId="urn:microsoft.com/office/officeart/2005/8/layout/hierarchy5"/>
    <dgm:cxn modelId="{F46A513D-421A-441D-B01B-271E4B3737D5}" srcId="{C8099F3A-3C82-4682-89AE-60955DECFC71}" destId="{58FC53FB-436C-4DBD-AE73-A2E997A98F6A}" srcOrd="1" destOrd="0" parTransId="{2FA75646-919D-4B53-9DD1-13E23C9F4883}" sibTransId="{D4DBD39D-B28D-4415-BEE8-AAAB0C464ACA}"/>
    <dgm:cxn modelId="{CD89327F-45B5-4CA9-A5FF-5D6B84B03D3E}" srcId="{A4FC5606-54DB-4CF6-A345-81F6D4CFDA36}" destId="{69FD686C-B641-42D7-948B-E9CFA8D57275}" srcOrd="1" destOrd="0" parTransId="{0B26ED0A-455A-4E3D-B23A-6BCBF379268C}" sibTransId="{B11E1F70-FA1F-4DB6-BCC1-10D31D389FEC}"/>
    <dgm:cxn modelId="{141CCE01-EFF2-431A-B6AB-B1F308B402FC}" type="presOf" srcId="{69FD686C-B641-42D7-948B-E9CFA8D57275}" destId="{289CD69D-F740-41E9-81C1-A687256DDBA8}" srcOrd="1" destOrd="2" presId="urn:microsoft.com/office/officeart/2005/8/layout/hierarchy5"/>
    <dgm:cxn modelId="{E0C7161C-3495-40AE-9636-172E05ED61B2}" type="presOf" srcId="{4103D31D-12DE-4789-BC80-F6876816DD70}" destId="{E98A6D93-6258-4D2A-B154-06242035F522}" srcOrd="1" destOrd="0" presId="urn:microsoft.com/office/officeart/2005/8/layout/hierarchy5"/>
    <dgm:cxn modelId="{6D0E5529-E80B-46A1-858B-C83686197878}" srcId="{56C184F5-63EE-4B32-BA7A-05F80B2B8573}" destId="{AF893F46-54F5-4770-B472-A2CE61A4D376}" srcOrd="0" destOrd="0" parTransId="{F95541AB-AF69-455E-9223-C9B356F3B917}" sibTransId="{B2205536-1111-4EC2-9AE1-9F89F89CB39B}"/>
    <dgm:cxn modelId="{C34300B6-FACE-4BE5-A6B9-9BF3ABBAE777}" srcId="{AF893F46-54F5-4770-B472-A2CE61A4D376}" destId="{0F573B50-E4BD-403E-B835-3E55F6F3FFD0}" srcOrd="1" destOrd="0" parTransId="{99634206-DF77-40BF-ABEA-A713830AB108}" sibTransId="{C2F68897-E793-4B8F-8024-30005540265A}"/>
    <dgm:cxn modelId="{3CCCE813-9BCA-4905-B6B1-E1524F26529A}" srcId="{2D718C99-B69A-4ADC-A5B3-D6719D3FC1E7}" destId="{6FF97D39-A0A7-42FA-B4A1-01D9472495CA}" srcOrd="1" destOrd="0" parTransId="{4103D31D-12DE-4789-BC80-F6876816DD70}" sibTransId="{027BF570-68C0-4F1A-803E-DC011CEE423E}"/>
    <dgm:cxn modelId="{21D44363-7EC7-4FE5-AEB2-7D6926A1130F}" type="presOf" srcId="{0F573B50-E4BD-403E-B835-3E55F6F3FFD0}" destId="{081A257E-AFFD-4AF7-AE50-C6E7DB7AA747}" srcOrd="0" destOrd="0" presId="urn:microsoft.com/office/officeart/2005/8/layout/hierarchy5"/>
    <dgm:cxn modelId="{2C52EBAE-1E5E-497D-9DE8-B2EDBC3E72B1}" type="presOf" srcId="{2FA75646-919D-4B53-9DD1-13E23C9F4883}" destId="{37C7BD3D-6CA5-44A9-B702-C0681895BB86}" srcOrd="0" destOrd="0" presId="urn:microsoft.com/office/officeart/2005/8/layout/hierarchy5"/>
    <dgm:cxn modelId="{90EDF282-95C8-4592-BAF0-30D4952BE50A}" srcId="{2935102C-3EA0-4AA0-A4C5-96464A1B6480}" destId="{86FEC3DE-4F39-4D32-A3C0-06AA163DDEB5}" srcOrd="0" destOrd="0" parTransId="{58BDA66F-B125-4AB5-8785-4CD2BEE1C1F8}" sibTransId="{511F5105-0574-42BB-B73E-65B82FE4902A}"/>
    <dgm:cxn modelId="{9E6E3129-D843-422A-BFCE-8CEFE4C279BE}" type="presParOf" srcId="{64E47FDF-7B54-40BC-B16B-39925909F565}" destId="{04A1443F-A3D1-4B28-864A-89963D54C9B0}" srcOrd="0" destOrd="0" presId="urn:microsoft.com/office/officeart/2005/8/layout/hierarchy5"/>
    <dgm:cxn modelId="{32DD46DC-2407-46A0-8063-A42200DFB9BD}" type="presParOf" srcId="{04A1443F-A3D1-4B28-864A-89963D54C9B0}" destId="{0DC17955-C518-4AF3-A5FE-2FA343F7D05D}" srcOrd="0" destOrd="0" presId="urn:microsoft.com/office/officeart/2005/8/layout/hierarchy5"/>
    <dgm:cxn modelId="{C7501E79-CA26-42E0-9AF4-3388BD3B5563}" type="presParOf" srcId="{04A1443F-A3D1-4B28-864A-89963D54C9B0}" destId="{2F275CA9-9525-4662-8393-F66763FBCC54}" srcOrd="1" destOrd="0" presId="urn:microsoft.com/office/officeart/2005/8/layout/hierarchy5"/>
    <dgm:cxn modelId="{39016DDF-AE1B-4789-B150-E477FE518CC3}" type="presParOf" srcId="{2F275CA9-9525-4662-8393-F66763FBCC54}" destId="{754F34F0-F0CF-4C65-BC31-FB8D9B9A892E}" srcOrd="0" destOrd="0" presId="urn:microsoft.com/office/officeart/2005/8/layout/hierarchy5"/>
    <dgm:cxn modelId="{181AF373-255B-46CD-9813-62E6B6C8F48A}" type="presParOf" srcId="{754F34F0-F0CF-4C65-BC31-FB8D9B9A892E}" destId="{B57394D3-E20B-480A-853B-DF3CAE4C6515}" srcOrd="0" destOrd="0" presId="urn:microsoft.com/office/officeart/2005/8/layout/hierarchy5"/>
    <dgm:cxn modelId="{FF43040F-F085-4119-AE0C-43C59B9E53DB}" type="presParOf" srcId="{754F34F0-F0CF-4C65-BC31-FB8D9B9A892E}" destId="{3607200C-82A2-44E5-96BE-9AF54AED3B0B}" srcOrd="1" destOrd="0" presId="urn:microsoft.com/office/officeart/2005/8/layout/hierarchy5"/>
    <dgm:cxn modelId="{5C68883C-5AD8-4EBA-8E9E-8A2511163922}" type="presParOf" srcId="{3607200C-82A2-44E5-96BE-9AF54AED3B0B}" destId="{91D52C45-A62B-4EE5-808C-357975240BB3}" srcOrd="0" destOrd="0" presId="urn:microsoft.com/office/officeart/2005/8/layout/hierarchy5"/>
    <dgm:cxn modelId="{A3F45152-2EEF-4B8A-8FE2-16842828F37F}" type="presParOf" srcId="{91D52C45-A62B-4EE5-808C-357975240BB3}" destId="{ECA9CDD2-8624-454E-81A7-E675A502949D}" srcOrd="0" destOrd="0" presId="urn:microsoft.com/office/officeart/2005/8/layout/hierarchy5"/>
    <dgm:cxn modelId="{BB0BB0A3-6593-439C-A309-1DB2CFFBF491}" type="presParOf" srcId="{3607200C-82A2-44E5-96BE-9AF54AED3B0B}" destId="{A8DBF5DB-DA69-4648-846B-04C494720E6F}" srcOrd="1" destOrd="0" presId="urn:microsoft.com/office/officeart/2005/8/layout/hierarchy5"/>
    <dgm:cxn modelId="{2E835638-E651-49A5-A2AE-068779521336}" type="presParOf" srcId="{A8DBF5DB-DA69-4648-846B-04C494720E6F}" destId="{72F4EE77-7627-499E-8710-8814BF45B0B5}" srcOrd="0" destOrd="0" presId="urn:microsoft.com/office/officeart/2005/8/layout/hierarchy5"/>
    <dgm:cxn modelId="{187EFBAD-B974-4A4C-8332-51B8897F045D}" type="presParOf" srcId="{A8DBF5DB-DA69-4648-846B-04C494720E6F}" destId="{96183744-F62C-4F87-91CA-AD73E65707ED}" srcOrd="1" destOrd="0" presId="urn:microsoft.com/office/officeart/2005/8/layout/hierarchy5"/>
    <dgm:cxn modelId="{5118E2D7-D3A3-464F-979A-D111D6C2A11F}" type="presParOf" srcId="{96183744-F62C-4F87-91CA-AD73E65707ED}" destId="{B0A242A9-AB19-47CD-879F-E1810506F673}" srcOrd="0" destOrd="0" presId="urn:microsoft.com/office/officeart/2005/8/layout/hierarchy5"/>
    <dgm:cxn modelId="{35751C31-F571-4D59-9120-FB506B76C7C0}" type="presParOf" srcId="{B0A242A9-AB19-47CD-879F-E1810506F673}" destId="{14895192-1CE8-4D27-AA06-F71772BAB2F7}" srcOrd="0" destOrd="0" presId="urn:microsoft.com/office/officeart/2005/8/layout/hierarchy5"/>
    <dgm:cxn modelId="{6D7A1CC8-F514-4D00-A701-7D9CD98BC993}" type="presParOf" srcId="{96183744-F62C-4F87-91CA-AD73E65707ED}" destId="{65B8B264-18D9-4514-9226-DCD42AD3A25E}" srcOrd="1" destOrd="0" presId="urn:microsoft.com/office/officeart/2005/8/layout/hierarchy5"/>
    <dgm:cxn modelId="{20904190-3009-4B51-8E45-9CD2EFC64A48}" type="presParOf" srcId="{65B8B264-18D9-4514-9226-DCD42AD3A25E}" destId="{842E703A-96F5-476E-90E5-23DB52283B2C}" srcOrd="0" destOrd="0" presId="urn:microsoft.com/office/officeart/2005/8/layout/hierarchy5"/>
    <dgm:cxn modelId="{7163E29B-8DE9-4CE7-9750-459C9C4C04C3}" type="presParOf" srcId="{65B8B264-18D9-4514-9226-DCD42AD3A25E}" destId="{8089F6FF-8C0C-4645-ABEE-3B520ADBDE56}" srcOrd="1" destOrd="0" presId="urn:microsoft.com/office/officeart/2005/8/layout/hierarchy5"/>
    <dgm:cxn modelId="{C6833571-F4A1-4214-ACE2-1838FB2FCC45}" type="presParOf" srcId="{8089F6FF-8C0C-4645-ABEE-3B520ADBDE56}" destId="{7EB0E489-53A7-4532-A82B-06B5A6CFC24C}" srcOrd="0" destOrd="0" presId="urn:microsoft.com/office/officeart/2005/8/layout/hierarchy5"/>
    <dgm:cxn modelId="{C2F166AC-7E86-4828-95A2-3827775CC3F8}" type="presParOf" srcId="{7EB0E489-53A7-4532-A82B-06B5A6CFC24C}" destId="{7A769A2C-A575-4FB3-95CE-DAD45B6489D1}" srcOrd="0" destOrd="0" presId="urn:microsoft.com/office/officeart/2005/8/layout/hierarchy5"/>
    <dgm:cxn modelId="{B171E822-D22A-4F4D-8429-4AE9DF2DD324}" type="presParOf" srcId="{8089F6FF-8C0C-4645-ABEE-3B520ADBDE56}" destId="{ACF203CE-2AE1-43D1-9098-E0DDEFEF701C}" srcOrd="1" destOrd="0" presId="urn:microsoft.com/office/officeart/2005/8/layout/hierarchy5"/>
    <dgm:cxn modelId="{2B9D24B8-B8DC-4874-8536-0D2D90163481}" type="presParOf" srcId="{ACF203CE-2AE1-43D1-9098-E0DDEFEF701C}" destId="{1C62301B-9B07-43A7-990B-C35A3F6DEB86}" srcOrd="0" destOrd="0" presId="urn:microsoft.com/office/officeart/2005/8/layout/hierarchy5"/>
    <dgm:cxn modelId="{5CB38702-46FD-4CD3-96EB-0055F99341A5}" type="presParOf" srcId="{ACF203CE-2AE1-43D1-9098-E0DDEFEF701C}" destId="{BF72AE67-8861-4097-AAC0-8C852A70F717}" srcOrd="1" destOrd="0" presId="urn:microsoft.com/office/officeart/2005/8/layout/hierarchy5"/>
    <dgm:cxn modelId="{E243D7F8-1E87-4F49-BF18-1009796F9F06}" type="presParOf" srcId="{BF72AE67-8861-4097-AAC0-8C852A70F717}" destId="{B4AC77F4-6ACA-43C4-BB9F-B40F30D2779F}" srcOrd="0" destOrd="0" presId="urn:microsoft.com/office/officeart/2005/8/layout/hierarchy5"/>
    <dgm:cxn modelId="{9B413388-468D-4552-A9FD-D6DBB9BDEE52}" type="presParOf" srcId="{B4AC77F4-6ACA-43C4-BB9F-B40F30D2779F}" destId="{4D3EAAA6-2468-4D0F-A947-3C2FBC58B38E}" srcOrd="0" destOrd="0" presId="urn:microsoft.com/office/officeart/2005/8/layout/hierarchy5"/>
    <dgm:cxn modelId="{C71ACF9B-8680-4C77-908F-B8D8A35D7C3F}" type="presParOf" srcId="{BF72AE67-8861-4097-AAC0-8C852A70F717}" destId="{C5554768-55C3-43B9-80B1-0BAAA58DE261}" srcOrd="1" destOrd="0" presId="urn:microsoft.com/office/officeart/2005/8/layout/hierarchy5"/>
    <dgm:cxn modelId="{11B3C046-2B60-41C3-801F-BF1A4F70B5F4}" type="presParOf" srcId="{C5554768-55C3-43B9-80B1-0BAAA58DE261}" destId="{D98A3625-7D5F-4AC3-B395-A0DDBC2ED528}" srcOrd="0" destOrd="0" presId="urn:microsoft.com/office/officeart/2005/8/layout/hierarchy5"/>
    <dgm:cxn modelId="{A90AA1C4-33E2-4949-A9CE-AF5249AD378E}" type="presParOf" srcId="{C5554768-55C3-43B9-80B1-0BAAA58DE261}" destId="{776E1FD8-7079-437E-9681-2ABD36EA382C}" srcOrd="1" destOrd="0" presId="urn:microsoft.com/office/officeart/2005/8/layout/hierarchy5"/>
    <dgm:cxn modelId="{30AB3586-126A-403B-900A-B9FA771764E4}" type="presParOf" srcId="{96183744-F62C-4F87-91CA-AD73E65707ED}" destId="{37C7BD3D-6CA5-44A9-B702-C0681895BB86}" srcOrd="2" destOrd="0" presId="urn:microsoft.com/office/officeart/2005/8/layout/hierarchy5"/>
    <dgm:cxn modelId="{6D458655-3356-4397-9D11-B83460A1298B}" type="presParOf" srcId="{37C7BD3D-6CA5-44A9-B702-C0681895BB86}" destId="{88E5F1C2-F5C3-496E-8486-F0971040A3B6}" srcOrd="0" destOrd="0" presId="urn:microsoft.com/office/officeart/2005/8/layout/hierarchy5"/>
    <dgm:cxn modelId="{631A44D6-AC3A-4CFE-A33D-CDB69E855219}" type="presParOf" srcId="{96183744-F62C-4F87-91CA-AD73E65707ED}" destId="{322E335D-9000-49EA-92BE-F54A1BBF2CDD}" srcOrd="3" destOrd="0" presId="urn:microsoft.com/office/officeart/2005/8/layout/hierarchy5"/>
    <dgm:cxn modelId="{5CBE6F3B-E79D-4F0B-B9BA-93AFB625ECED}" type="presParOf" srcId="{322E335D-9000-49EA-92BE-F54A1BBF2CDD}" destId="{8D6D4E46-E8F8-4EA5-8A78-979D65785AE9}" srcOrd="0" destOrd="0" presId="urn:microsoft.com/office/officeart/2005/8/layout/hierarchy5"/>
    <dgm:cxn modelId="{A1D2E4E6-7F3E-44B1-960D-203BE7438131}" type="presParOf" srcId="{322E335D-9000-49EA-92BE-F54A1BBF2CDD}" destId="{1BEBDBB8-6F27-4721-A603-0CD4B1BD48EC}" srcOrd="1" destOrd="0" presId="urn:microsoft.com/office/officeart/2005/8/layout/hierarchy5"/>
    <dgm:cxn modelId="{3CC45DD7-926F-48D0-8EA9-5CE71574C034}" type="presParOf" srcId="{3607200C-82A2-44E5-96BE-9AF54AED3B0B}" destId="{4E65C0D9-B345-424D-BBB4-A76B1FFC3366}" srcOrd="2" destOrd="0" presId="urn:microsoft.com/office/officeart/2005/8/layout/hierarchy5"/>
    <dgm:cxn modelId="{E1052544-F01A-4E50-97FD-CD698ADD33AE}" type="presParOf" srcId="{4E65C0D9-B345-424D-BBB4-A76B1FFC3366}" destId="{629B7F42-C432-4FF9-99C6-C267BAEC1FA2}" srcOrd="0" destOrd="0" presId="urn:microsoft.com/office/officeart/2005/8/layout/hierarchy5"/>
    <dgm:cxn modelId="{F45765E1-4FAC-435E-9C5C-8BE343402057}" type="presParOf" srcId="{3607200C-82A2-44E5-96BE-9AF54AED3B0B}" destId="{E270D44A-49F3-4D06-97E3-7ED1FC9331EF}" srcOrd="3" destOrd="0" presId="urn:microsoft.com/office/officeart/2005/8/layout/hierarchy5"/>
    <dgm:cxn modelId="{30F72E86-53AE-419B-971C-285B64BF58A5}" type="presParOf" srcId="{E270D44A-49F3-4D06-97E3-7ED1FC9331EF}" destId="{081A257E-AFFD-4AF7-AE50-C6E7DB7AA747}" srcOrd="0" destOrd="0" presId="urn:microsoft.com/office/officeart/2005/8/layout/hierarchy5"/>
    <dgm:cxn modelId="{3FEDB7B8-D743-44D0-8A6A-9EAC90B023C6}" type="presParOf" srcId="{E270D44A-49F3-4D06-97E3-7ED1FC9331EF}" destId="{0376CF51-C5E8-452D-8873-825B51D9495C}" srcOrd="1" destOrd="0" presId="urn:microsoft.com/office/officeart/2005/8/layout/hierarchy5"/>
    <dgm:cxn modelId="{BB27015C-42CA-4AA4-AEA0-2AC7F9F64605}" type="presParOf" srcId="{0376CF51-C5E8-452D-8873-825B51D9495C}" destId="{557BA259-0436-4AF3-910B-C4A88799F7A8}" srcOrd="0" destOrd="0" presId="urn:microsoft.com/office/officeart/2005/8/layout/hierarchy5"/>
    <dgm:cxn modelId="{C8AFDA31-787A-4802-9D1C-C03AF9F4A2D0}" type="presParOf" srcId="{557BA259-0436-4AF3-910B-C4A88799F7A8}" destId="{CBCAC8B0-1356-49D9-8A5C-6444A17F074B}" srcOrd="0" destOrd="0" presId="urn:microsoft.com/office/officeart/2005/8/layout/hierarchy5"/>
    <dgm:cxn modelId="{5863EBEF-4AC1-4AB5-9D21-F527D1755E27}" type="presParOf" srcId="{0376CF51-C5E8-452D-8873-825B51D9495C}" destId="{3BD4FC56-F09B-4116-BAFB-53328CF6360F}" srcOrd="1" destOrd="0" presId="urn:microsoft.com/office/officeart/2005/8/layout/hierarchy5"/>
    <dgm:cxn modelId="{1AB766F3-AF41-4BB2-AE8E-3C9501DA3D18}" type="presParOf" srcId="{3BD4FC56-F09B-4116-BAFB-53328CF6360F}" destId="{643DB5D8-C6CB-42C9-A3B9-406D5870969C}" srcOrd="0" destOrd="0" presId="urn:microsoft.com/office/officeart/2005/8/layout/hierarchy5"/>
    <dgm:cxn modelId="{2A926B65-7342-4415-97A6-B34BD7DB71A6}" type="presParOf" srcId="{3BD4FC56-F09B-4116-BAFB-53328CF6360F}" destId="{9AC89272-38E2-4B17-8DE3-AD7B6FEB74AF}" srcOrd="1" destOrd="0" presId="urn:microsoft.com/office/officeart/2005/8/layout/hierarchy5"/>
    <dgm:cxn modelId="{8C1AA24C-59DC-4D6F-9FBC-4928976F99BF}" type="presParOf" srcId="{3607200C-82A2-44E5-96BE-9AF54AED3B0B}" destId="{2CAEDA57-380B-4C69-AFF2-08E1C70B87AA}" srcOrd="4" destOrd="0" presId="urn:microsoft.com/office/officeart/2005/8/layout/hierarchy5"/>
    <dgm:cxn modelId="{5114B547-9CF6-45F0-9E47-4F9E2114FFAF}" type="presParOf" srcId="{2CAEDA57-380B-4C69-AFF2-08E1C70B87AA}" destId="{314E2E34-F7EC-443D-91D7-E56C3B6E62A9}" srcOrd="0" destOrd="0" presId="urn:microsoft.com/office/officeart/2005/8/layout/hierarchy5"/>
    <dgm:cxn modelId="{D3862AC6-CBDF-4F8E-8779-15E47CE945E3}" type="presParOf" srcId="{3607200C-82A2-44E5-96BE-9AF54AED3B0B}" destId="{3BDADF14-773D-4AA9-A676-4493D775C3AF}" srcOrd="5" destOrd="0" presId="urn:microsoft.com/office/officeart/2005/8/layout/hierarchy5"/>
    <dgm:cxn modelId="{3F3B6466-409F-4F15-AEF7-746121C9A395}" type="presParOf" srcId="{3BDADF14-773D-4AA9-A676-4493D775C3AF}" destId="{99EA68E8-DEE3-44A3-8C4C-9AC1321C186E}" srcOrd="0" destOrd="0" presId="urn:microsoft.com/office/officeart/2005/8/layout/hierarchy5"/>
    <dgm:cxn modelId="{8B8117C3-5FDD-4176-BFDC-80C8D5953721}" type="presParOf" srcId="{3BDADF14-773D-4AA9-A676-4493D775C3AF}" destId="{27AE4914-5DF6-4383-AA64-E06CAD7125FA}" srcOrd="1" destOrd="0" presId="urn:microsoft.com/office/officeart/2005/8/layout/hierarchy5"/>
    <dgm:cxn modelId="{735DD9CA-07CA-484A-BC46-DDE2C600D192}" type="presParOf" srcId="{27AE4914-5DF6-4383-AA64-E06CAD7125FA}" destId="{795850C5-57C7-4859-8B18-4E7D6A7A54D7}" srcOrd="0" destOrd="0" presId="urn:microsoft.com/office/officeart/2005/8/layout/hierarchy5"/>
    <dgm:cxn modelId="{C16A2110-AECD-4B12-A01E-32BEC399D30C}" type="presParOf" srcId="{795850C5-57C7-4859-8B18-4E7D6A7A54D7}" destId="{E3605CA4-DF18-4067-9893-D06169C29834}" srcOrd="0" destOrd="0" presId="urn:microsoft.com/office/officeart/2005/8/layout/hierarchy5"/>
    <dgm:cxn modelId="{3655391C-8C4B-41EA-AE37-8FAC91833BF9}" type="presParOf" srcId="{27AE4914-5DF6-4383-AA64-E06CAD7125FA}" destId="{7FCF4C21-2F6A-4B16-9C37-EA0BC9704909}" srcOrd="1" destOrd="0" presId="urn:microsoft.com/office/officeart/2005/8/layout/hierarchy5"/>
    <dgm:cxn modelId="{F865677B-90DB-422B-803D-8F96DFDCA70E}" type="presParOf" srcId="{7FCF4C21-2F6A-4B16-9C37-EA0BC9704909}" destId="{9CA626C8-9CE1-47EE-A5C7-3161E48931D4}" srcOrd="0" destOrd="0" presId="urn:microsoft.com/office/officeart/2005/8/layout/hierarchy5"/>
    <dgm:cxn modelId="{3624B4EF-C65A-481B-8D4C-4440499D7B30}" type="presParOf" srcId="{7FCF4C21-2F6A-4B16-9C37-EA0BC9704909}" destId="{2A52F9E9-D3F3-450F-8941-E1E4850C0175}" srcOrd="1" destOrd="0" presId="urn:microsoft.com/office/officeart/2005/8/layout/hierarchy5"/>
    <dgm:cxn modelId="{EE1EFCB5-A80B-4D02-B3C2-C45054CF9E86}" type="presParOf" srcId="{27AE4914-5DF6-4383-AA64-E06CAD7125FA}" destId="{ACE3A65C-D860-4160-B799-2E1AF0159181}" srcOrd="2" destOrd="0" presId="urn:microsoft.com/office/officeart/2005/8/layout/hierarchy5"/>
    <dgm:cxn modelId="{399697CE-CEC6-435A-B7CE-F5C36C531F5C}" type="presParOf" srcId="{ACE3A65C-D860-4160-B799-2E1AF0159181}" destId="{E98A6D93-6258-4D2A-B154-06242035F522}" srcOrd="0" destOrd="0" presId="urn:microsoft.com/office/officeart/2005/8/layout/hierarchy5"/>
    <dgm:cxn modelId="{3D89A08C-33A7-431D-9603-7D84164F6D8C}" type="presParOf" srcId="{27AE4914-5DF6-4383-AA64-E06CAD7125FA}" destId="{B4515A78-F83E-4DB4-B47E-16830DAB6267}" srcOrd="3" destOrd="0" presId="urn:microsoft.com/office/officeart/2005/8/layout/hierarchy5"/>
    <dgm:cxn modelId="{C1A20107-BC5B-4238-88F3-CC4BAE721752}" type="presParOf" srcId="{B4515A78-F83E-4DB4-B47E-16830DAB6267}" destId="{AFEE5D6C-FB77-4DB8-AE46-0B2B519F7191}" srcOrd="0" destOrd="0" presId="urn:microsoft.com/office/officeart/2005/8/layout/hierarchy5"/>
    <dgm:cxn modelId="{2573C836-B073-4B76-813A-A5FD0632843D}" type="presParOf" srcId="{B4515A78-F83E-4DB4-B47E-16830DAB6267}" destId="{A93BA0CE-812E-4EDA-8735-D99566023F7B}" srcOrd="1" destOrd="0" presId="urn:microsoft.com/office/officeart/2005/8/layout/hierarchy5"/>
    <dgm:cxn modelId="{7BD58364-689F-4CE5-AA28-AD346B517CC7}" type="presParOf" srcId="{3607200C-82A2-44E5-96BE-9AF54AED3B0B}" destId="{1DF36D01-BF44-49C7-8D60-2E43F86B7149}" srcOrd="6" destOrd="0" presId="urn:microsoft.com/office/officeart/2005/8/layout/hierarchy5"/>
    <dgm:cxn modelId="{317F6CF3-680E-48FC-AF7D-820EB426A163}" type="presParOf" srcId="{1DF36D01-BF44-49C7-8D60-2E43F86B7149}" destId="{F5656824-AFF9-4948-8F19-D30924662257}" srcOrd="0" destOrd="0" presId="urn:microsoft.com/office/officeart/2005/8/layout/hierarchy5"/>
    <dgm:cxn modelId="{B870016A-F9FB-48AA-B31C-AD46E369880D}" type="presParOf" srcId="{3607200C-82A2-44E5-96BE-9AF54AED3B0B}" destId="{5CCE1A53-825E-4B6E-B10C-63C39547005F}" srcOrd="7" destOrd="0" presId="urn:microsoft.com/office/officeart/2005/8/layout/hierarchy5"/>
    <dgm:cxn modelId="{BD595ADD-540D-4732-9C71-49074FF6E5CF}" type="presParOf" srcId="{5CCE1A53-825E-4B6E-B10C-63C39547005F}" destId="{0238283B-B078-43E7-9FDA-20E3A4C68311}" srcOrd="0" destOrd="0" presId="urn:microsoft.com/office/officeart/2005/8/layout/hierarchy5"/>
    <dgm:cxn modelId="{C80E0CB2-4D9B-417E-A489-ED9D528BCFB5}" type="presParOf" srcId="{5CCE1A53-825E-4B6E-B10C-63C39547005F}" destId="{525A8453-B2D7-4F21-85FD-AC94F3F5295F}" srcOrd="1" destOrd="0" presId="urn:microsoft.com/office/officeart/2005/8/layout/hierarchy5"/>
    <dgm:cxn modelId="{7143851F-9962-4C28-9768-4BC629F81C17}" type="presParOf" srcId="{3607200C-82A2-44E5-96BE-9AF54AED3B0B}" destId="{F380571C-6D89-402E-97D6-9A9684095D5F}" srcOrd="8" destOrd="0" presId="urn:microsoft.com/office/officeart/2005/8/layout/hierarchy5"/>
    <dgm:cxn modelId="{716CBB83-EAD7-4F29-A258-30F0D19DB387}" type="presParOf" srcId="{F380571C-6D89-402E-97D6-9A9684095D5F}" destId="{434650B6-6B9D-4AE9-8317-79757B3F80F3}" srcOrd="0" destOrd="0" presId="urn:microsoft.com/office/officeart/2005/8/layout/hierarchy5"/>
    <dgm:cxn modelId="{DF0355CE-C3E3-4046-9989-68A2B8F735CB}" type="presParOf" srcId="{3607200C-82A2-44E5-96BE-9AF54AED3B0B}" destId="{E4D42480-DC79-476C-B378-2064BED5F5C7}" srcOrd="9" destOrd="0" presId="urn:microsoft.com/office/officeart/2005/8/layout/hierarchy5"/>
    <dgm:cxn modelId="{9887419D-A601-449F-B973-23C07F71E65B}" type="presParOf" srcId="{E4D42480-DC79-476C-B378-2064BED5F5C7}" destId="{3529B551-E621-4EA4-86AB-05D79C5B9DB7}" srcOrd="0" destOrd="0" presId="urn:microsoft.com/office/officeart/2005/8/layout/hierarchy5"/>
    <dgm:cxn modelId="{1AD8643A-DB1C-42A8-8F07-91BCDA1A4C1D}" type="presParOf" srcId="{E4D42480-DC79-476C-B378-2064BED5F5C7}" destId="{9699BDF2-6B00-4B9B-ACD9-AA7C776436F7}" srcOrd="1" destOrd="0" presId="urn:microsoft.com/office/officeart/2005/8/layout/hierarchy5"/>
    <dgm:cxn modelId="{020FC277-6C99-4535-98EA-446C25265812}" type="presParOf" srcId="{64E47FDF-7B54-40BC-B16B-39925909F565}" destId="{1D2EFC19-E977-410A-93F1-72BF0559161D}" srcOrd="1" destOrd="0" presId="urn:microsoft.com/office/officeart/2005/8/layout/hierarchy5"/>
    <dgm:cxn modelId="{93C52088-8EA1-4322-AC3A-3C768592B625}" type="presParOf" srcId="{1D2EFC19-E977-410A-93F1-72BF0559161D}" destId="{A9300FFB-1BB6-492B-884A-4DD0F1A98E0F}" srcOrd="0" destOrd="0" presId="urn:microsoft.com/office/officeart/2005/8/layout/hierarchy5"/>
    <dgm:cxn modelId="{E1A0AF42-CB05-441C-B888-39563F2D228B}" type="presParOf" srcId="{A9300FFB-1BB6-492B-884A-4DD0F1A98E0F}" destId="{E9811F36-05D9-4A06-98C3-A4EAE928A218}" srcOrd="0" destOrd="0" presId="urn:microsoft.com/office/officeart/2005/8/layout/hierarchy5"/>
    <dgm:cxn modelId="{388D1610-FBC8-4B1D-A793-9023CF3F8120}" type="presParOf" srcId="{A9300FFB-1BB6-492B-884A-4DD0F1A98E0F}" destId="{FC1F7650-5FF7-4AF7-BE0A-0C607F154ECC}" srcOrd="1" destOrd="0" presId="urn:microsoft.com/office/officeart/2005/8/layout/hierarchy5"/>
    <dgm:cxn modelId="{9134B2BE-9F39-46A8-9ADF-F78FBB2E9F14}" type="presParOf" srcId="{1D2EFC19-E977-410A-93F1-72BF0559161D}" destId="{0C14C056-5C1A-4841-A711-686D4588675B}" srcOrd="1" destOrd="0" presId="urn:microsoft.com/office/officeart/2005/8/layout/hierarchy5"/>
    <dgm:cxn modelId="{6BE0E31A-36DB-4422-B607-C5BDD71D315C}" type="presParOf" srcId="{0C14C056-5C1A-4841-A711-686D4588675B}" destId="{B103BA57-05E6-484D-A8DF-19270EA6A160}" srcOrd="0" destOrd="0" presId="urn:microsoft.com/office/officeart/2005/8/layout/hierarchy5"/>
    <dgm:cxn modelId="{24DC1306-08B2-453A-8E16-548919F7D3E7}" type="presParOf" srcId="{1D2EFC19-E977-410A-93F1-72BF0559161D}" destId="{85CAF8F4-D597-42D4-940E-A1607196083A}" srcOrd="2" destOrd="0" presId="urn:microsoft.com/office/officeart/2005/8/layout/hierarchy5"/>
    <dgm:cxn modelId="{40AC8688-7E28-476F-BAFC-78285521EF75}" type="presParOf" srcId="{85CAF8F4-D597-42D4-940E-A1607196083A}" destId="{BEC671B8-0509-4B15-8121-771AC46EF597}" srcOrd="0" destOrd="0" presId="urn:microsoft.com/office/officeart/2005/8/layout/hierarchy5"/>
    <dgm:cxn modelId="{70CB6B08-E6AC-4C61-9A28-4439F7B37D91}" type="presParOf" srcId="{85CAF8F4-D597-42D4-940E-A1607196083A}" destId="{6C9D5F5A-278B-4FAC-AC45-75834DAB39A0}" srcOrd="1" destOrd="0" presId="urn:microsoft.com/office/officeart/2005/8/layout/hierarchy5"/>
    <dgm:cxn modelId="{A2302423-ADD2-4FD7-8992-9B187E8818EE}" type="presParOf" srcId="{1D2EFC19-E977-410A-93F1-72BF0559161D}" destId="{315F1B42-2AAF-4EFD-85C4-ABE363D763C5}" srcOrd="3" destOrd="0" presId="urn:microsoft.com/office/officeart/2005/8/layout/hierarchy5"/>
    <dgm:cxn modelId="{4343ACAB-7AC0-4DAE-921F-75C404FFA6C9}" type="presParOf" srcId="{315F1B42-2AAF-4EFD-85C4-ABE363D763C5}" destId="{EB85FEAB-04E4-45EC-871B-C40197D260A8}" srcOrd="0" destOrd="0" presId="urn:microsoft.com/office/officeart/2005/8/layout/hierarchy5"/>
    <dgm:cxn modelId="{3DD0A9FD-2D73-4867-82DA-C77EDB317124}" type="presParOf" srcId="{1D2EFC19-E977-410A-93F1-72BF0559161D}" destId="{92995A88-002E-431F-B329-376455300BDC}" srcOrd="4" destOrd="0" presId="urn:microsoft.com/office/officeart/2005/8/layout/hierarchy5"/>
    <dgm:cxn modelId="{1869039E-E779-4ECF-84B4-B4C46161426C}" type="presParOf" srcId="{92995A88-002E-431F-B329-376455300BDC}" destId="{2E951102-7F3E-4FCE-8D60-A6D90A4A6187}" srcOrd="0" destOrd="0" presId="urn:microsoft.com/office/officeart/2005/8/layout/hierarchy5"/>
    <dgm:cxn modelId="{27AA9E39-6689-4D03-B97B-FA2430716A4C}" type="presParOf" srcId="{92995A88-002E-431F-B329-376455300BDC}" destId="{BF0E813D-EAFF-4DF2-A640-8714B435F60C}" srcOrd="1" destOrd="0" presId="urn:microsoft.com/office/officeart/2005/8/layout/hierarchy5"/>
    <dgm:cxn modelId="{38B2ACAB-9D0A-4E8D-AB43-2C2C2A17B89D}" type="presParOf" srcId="{1D2EFC19-E977-410A-93F1-72BF0559161D}" destId="{E3D396B3-055D-4641-B36B-0871E8B68843}" srcOrd="5" destOrd="0" presId="urn:microsoft.com/office/officeart/2005/8/layout/hierarchy5"/>
    <dgm:cxn modelId="{7BA1FB4F-3B1B-43BD-BFC8-35FCB02AE5FB}" type="presParOf" srcId="{E3D396B3-055D-4641-B36B-0871E8B68843}" destId="{44C69C6D-4899-44DC-9D76-2D5F3AA5D7EA}" srcOrd="0" destOrd="0" presId="urn:microsoft.com/office/officeart/2005/8/layout/hierarchy5"/>
    <dgm:cxn modelId="{C902403D-261C-45A8-AEFC-087DB63C48BE}" type="presParOf" srcId="{1D2EFC19-E977-410A-93F1-72BF0559161D}" destId="{A24C27FF-42AB-4BCE-8C15-56DDFC65DA43}" srcOrd="6" destOrd="0" presId="urn:microsoft.com/office/officeart/2005/8/layout/hierarchy5"/>
    <dgm:cxn modelId="{51F051B7-AA3D-4A0A-8A2A-E5E809C67D6F}" type="presParOf" srcId="{A24C27FF-42AB-4BCE-8C15-56DDFC65DA43}" destId="{85DBEAE7-0017-48D8-AE66-C53A1CD283B2}" srcOrd="0" destOrd="0" presId="urn:microsoft.com/office/officeart/2005/8/layout/hierarchy5"/>
    <dgm:cxn modelId="{CE3709CD-9B03-42F7-956E-48A9EAA37F4A}" type="presParOf" srcId="{A24C27FF-42AB-4BCE-8C15-56DDFC65DA43}" destId="{F19004FC-F3F4-4ECE-ACA5-1FB9622158EB}" srcOrd="1" destOrd="0" presId="urn:microsoft.com/office/officeart/2005/8/layout/hierarchy5"/>
    <dgm:cxn modelId="{3E559E78-056F-492B-B011-109ECC7B9A7D}" type="presParOf" srcId="{1D2EFC19-E977-410A-93F1-72BF0559161D}" destId="{448FBB5A-C626-4B3C-B0BB-B336769A6ADA}" srcOrd="7" destOrd="0" presId="urn:microsoft.com/office/officeart/2005/8/layout/hierarchy5"/>
    <dgm:cxn modelId="{3D062283-C8B8-46BA-8413-DE70A816930D}" type="presParOf" srcId="{448FBB5A-C626-4B3C-B0BB-B336769A6ADA}" destId="{D8472492-CF7E-4F6F-86D5-B9721E67C611}" srcOrd="0" destOrd="0" presId="urn:microsoft.com/office/officeart/2005/8/layout/hierarchy5"/>
    <dgm:cxn modelId="{DF6002D3-FDDB-4F71-86CE-F96F40B199A4}" type="presParOf" srcId="{1D2EFC19-E977-410A-93F1-72BF0559161D}" destId="{6F9E79EA-F5AC-4274-A333-3238E09718BA}" srcOrd="8" destOrd="0" presId="urn:microsoft.com/office/officeart/2005/8/layout/hierarchy5"/>
    <dgm:cxn modelId="{AE4BCAAF-4AAB-45D1-9DAE-8233F9E30FF4}" type="presParOf" srcId="{6F9E79EA-F5AC-4274-A333-3238E09718BA}" destId="{2A2EFAE8-9BE6-4256-BE5B-2F34DE8AB2B8}" srcOrd="0" destOrd="0" presId="urn:microsoft.com/office/officeart/2005/8/layout/hierarchy5"/>
    <dgm:cxn modelId="{A01F9C8B-F571-4265-B74A-C9E2F77A776D}" type="presParOf" srcId="{6F9E79EA-F5AC-4274-A333-3238E09718BA}" destId="{289CD69D-F740-41E9-81C1-A687256DDBA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EFAE8-9BE6-4256-BE5B-2F34DE8AB2B8}">
      <dsp:nvSpPr>
        <dsp:cNvPr id="0" name=""/>
        <dsp:cNvSpPr/>
      </dsp:nvSpPr>
      <dsp:spPr>
        <a:xfrm>
          <a:off x="7070048" y="0"/>
          <a:ext cx="1085677" cy="5021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View Controller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Rest controller</a:t>
          </a:r>
        </a:p>
      </dsp:txBody>
      <dsp:txXfrm>
        <a:off x="7070048" y="0"/>
        <a:ext cx="1085677" cy="1506414"/>
      </dsp:txXfrm>
    </dsp:sp>
    <dsp:sp modelId="{85DBEAE7-0017-48D8-AE66-C53A1CD283B2}">
      <dsp:nvSpPr>
        <dsp:cNvPr id="0" name=""/>
        <dsp:cNvSpPr/>
      </dsp:nvSpPr>
      <dsp:spPr>
        <a:xfrm>
          <a:off x="5803424" y="0"/>
          <a:ext cx="1085677" cy="5021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Transaction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Observable</a:t>
          </a:r>
        </a:p>
      </dsp:txBody>
      <dsp:txXfrm>
        <a:off x="5803424" y="0"/>
        <a:ext cx="1085677" cy="1506414"/>
      </dsp:txXfrm>
    </dsp:sp>
    <dsp:sp modelId="{2E951102-7F3E-4FCE-8D60-A6D90A4A6187}">
      <dsp:nvSpPr>
        <dsp:cNvPr id="0" name=""/>
        <dsp:cNvSpPr/>
      </dsp:nvSpPr>
      <dsp:spPr>
        <a:xfrm>
          <a:off x="4536800" y="0"/>
          <a:ext cx="1085677" cy="5021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Aspect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Point cut and join point</a:t>
          </a:r>
        </a:p>
      </dsp:txBody>
      <dsp:txXfrm>
        <a:off x="4536800" y="0"/>
        <a:ext cx="1085677" cy="1506414"/>
      </dsp:txXfrm>
    </dsp:sp>
    <dsp:sp modelId="{BEC671B8-0509-4B15-8121-771AC46EF597}">
      <dsp:nvSpPr>
        <dsp:cNvPr id="0" name=""/>
        <dsp:cNvSpPr/>
      </dsp:nvSpPr>
      <dsp:spPr>
        <a:xfrm>
          <a:off x="3299294" y="0"/>
          <a:ext cx="1056559" cy="5021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Observer</a:t>
          </a:r>
        </a:p>
      </dsp:txBody>
      <dsp:txXfrm>
        <a:off x="3299294" y="0"/>
        <a:ext cx="1056559" cy="1506414"/>
      </dsp:txXfrm>
    </dsp:sp>
    <dsp:sp modelId="{E9811F36-05D9-4A06-98C3-A4EAE928A218}">
      <dsp:nvSpPr>
        <dsp:cNvPr id="0" name=""/>
        <dsp:cNvSpPr/>
      </dsp:nvSpPr>
      <dsp:spPr>
        <a:xfrm>
          <a:off x="2032670" y="0"/>
          <a:ext cx="1085677" cy="5021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</dsp:txBody>
      <dsp:txXfrm>
        <a:off x="2032670" y="0"/>
        <a:ext cx="1085677" cy="1506414"/>
      </dsp:txXfrm>
    </dsp:sp>
    <dsp:sp modelId="{B57394D3-E20B-480A-853B-DF3CAE4C6515}">
      <dsp:nvSpPr>
        <dsp:cNvPr id="0" name=""/>
        <dsp:cNvSpPr/>
      </dsp:nvSpPr>
      <dsp:spPr>
        <a:xfrm>
          <a:off x="2110070" y="2681741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Database+files</a:t>
          </a:r>
          <a:endParaRPr lang="en-US" sz="1100" kern="1200" dirty="0"/>
        </a:p>
      </dsp:txBody>
      <dsp:txXfrm>
        <a:off x="2123319" y="2694990"/>
        <a:ext cx="878233" cy="425867"/>
      </dsp:txXfrm>
    </dsp:sp>
    <dsp:sp modelId="{91D52C45-A62B-4EE5-808C-357975240BB3}">
      <dsp:nvSpPr>
        <dsp:cNvPr id="0" name=""/>
        <dsp:cNvSpPr/>
      </dsp:nvSpPr>
      <dsp:spPr>
        <a:xfrm rot="17282777">
          <a:off x="2578657" y="2299005"/>
          <a:ext cx="1263793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263793" y="81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8959" y="2275518"/>
        <a:ext cx="63189" cy="63189"/>
      </dsp:txXfrm>
    </dsp:sp>
    <dsp:sp modelId="{72F4EE77-7627-499E-8710-8814BF45B0B5}">
      <dsp:nvSpPr>
        <dsp:cNvPr id="0" name=""/>
        <dsp:cNvSpPr/>
      </dsp:nvSpPr>
      <dsp:spPr>
        <a:xfrm>
          <a:off x="3406306" y="1480118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JpaService</a:t>
          </a:r>
          <a:endParaRPr lang="en-US" sz="1100" kern="1200" dirty="0"/>
        </a:p>
      </dsp:txBody>
      <dsp:txXfrm>
        <a:off x="3419555" y="1493367"/>
        <a:ext cx="878233" cy="425867"/>
      </dsp:txXfrm>
    </dsp:sp>
    <dsp:sp modelId="{B0A242A9-AB19-47CD-879F-E1810506F673}">
      <dsp:nvSpPr>
        <dsp:cNvPr id="0" name=""/>
        <dsp:cNvSpPr/>
      </dsp:nvSpPr>
      <dsp:spPr>
        <a:xfrm rot="20637263">
          <a:off x="4278604" y="1468081"/>
          <a:ext cx="1665047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665047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69501" y="1434563"/>
        <a:ext cx="83252" cy="83252"/>
      </dsp:txXfrm>
    </dsp:sp>
    <dsp:sp modelId="{842E703A-96F5-476E-90E5-23DB52283B2C}">
      <dsp:nvSpPr>
        <dsp:cNvPr id="0" name=""/>
        <dsp:cNvSpPr/>
      </dsp:nvSpPr>
      <dsp:spPr>
        <a:xfrm>
          <a:off x="5911218" y="1019895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Purchase transaction</a:t>
          </a:r>
        </a:p>
      </dsp:txBody>
      <dsp:txXfrm>
        <a:off x="5924467" y="1033144"/>
        <a:ext cx="878233" cy="425867"/>
      </dsp:txXfrm>
    </dsp:sp>
    <dsp:sp modelId="{7EB0E489-53A7-4532-A82B-06B5A6CFC24C}">
      <dsp:nvSpPr>
        <dsp:cNvPr id="0" name=""/>
        <dsp:cNvSpPr/>
      </dsp:nvSpPr>
      <dsp:spPr>
        <a:xfrm rot="2951207">
          <a:off x="6716646" y="1454933"/>
          <a:ext cx="573337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573337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8981" y="1448708"/>
        <a:ext cx="28666" cy="28666"/>
      </dsp:txXfrm>
    </dsp:sp>
    <dsp:sp modelId="{1C62301B-9B07-43A7-990B-C35A3F6DEB86}">
      <dsp:nvSpPr>
        <dsp:cNvPr id="0" name=""/>
        <dsp:cNvSpPr/>
      </dsp:nvSpPr>
      <dsp:spPr>
        <a:xfrm>
          <a:off x="7190680" y="1453822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Controller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 + View</a:t>
          </a:r>
        </a:p>
      </dsp:txBody>
      <dsp:txXfrm>
        <a:off x="7203929" y="1467071"/>
        <a:ext cx="878233" cy="425867"/>
      </dsp:txXfrm>
    </dsp:sp>
    <dsp:sp modelId="{B4AC77F4-6ACA-43C4-BB9F-B40F30D2779F}">
      <dsp:nvSpPr>
        <dsp:cNvPr id="0" name=""/>
        <dsp:cNvSpPr/>
      </dsp:nvSpPr>
      <dsp:spPr>
        <a:xfrm rot="198930">
          <a:off x="8094657" y="1697944"/>
          <a:ext cx="90075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900756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22517" y="1683533"/>
        <a:ext cx="45037" cy="45037"/>
      </dsp:txXfrm>
    </dsp:sp>
    <dsp:sp modelId="{D98A3625-7D5F-4AC3-B395-A0DDBC2ED528}">
      <dsp:nvSpPr>
        <dsp:cNvPr id="0" name=""/>
        <dsp:cNvSpPr/>
      </dsp:nvSpPr>
      <dsp:spPr>
        <a:xfrm>
          <a:off x="8994660" y="1505916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 end</a:t>
          </a:r>
        </a:p>
      </dsp:txBody>
      <dsp:txXfrm>
        <a:off x="9007909" y="1519165"/>
        <a:ext cx="878233" cy="425867"/>
      </dsp:txXfrm>
    </dsp:sp>
    <dsp:sp modelId="{37C7BD3D-6CA5-44A9-B702-C0681895BB86}">
      <dsp:nvSpPr>
        <dsp:cNvPr id="0" name=""/>
        <dsp:cNvSpPr/>
      </dsp:nvSpPr>
      <dsp:spPr>
        <a:xfrm rot="198232">
          <a:off x="4309748" y="1742887"/>
          <a:ext cx="155101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551016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6481" y="1712219"/>
        <a:ext cx="77550" cy="77550"/>
      </dsp:txXfrm>
    </dsp:sp>
    <dsp:sp modelId="{8D6D4E46-E8F8-4EA5-8A78-979D65785AE9}">
      <dsp:nvSpPr>
        <dsp:cNvPr id="0" name=""/>
        <dsp:cNvSpPr/>
      </dsp:nvSpPr>
      <dsp:spPr>
        <a:xfrm>
          <a:off x="5859476" y="1569505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5872725" y="1582754"/>
        <a:ext cx="878233" cy="425867"/>
      </dsp:txXfrm>
    </dsp:sp>
    <dsp:sp modelId="{4E65C0D9-B345-424D-BBB4-A76B1FFC3366}">
      <dsp:nvSpPr>
        <dsp:cNvPr id="0" name=""/>
        <dsp:cNvSpPr/>
      </dsp:nvSpPr>
      <dsp:spPr>
        <a:xfrm rot="18481840">
          <a:off x="2904707" y="2673937"/>
          <a:ext cx="573531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573531" y="81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7134" y="2667706"/>
        <a:ext cx="28676" cy="28676"/>
      </dsp:txXfrm>
    </dsp:sp>
    <dsp:sp modelId="{081A257E-AFFD-4AF7-AE50-C6E7DB7AA747}">
      <dsp:nvSpPr>
        <dsp:cNvPr id="0" name=""/>
        <dsp:cNvSpPr/>
      </dsp:nvSpPr>
      <dsp:spPr>
        <a:xfrm>
          <a:off x="3368144" y="2229982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FileManager</a:t>
          </a:r>
          <a:endParaRPr lang="en-US" sz="1100" kern="1200" dirty="0"/>
        </a:p>
      </dsp:txBody>
      <dsp:txXfrm>
        <a:off x="3381393" y="2243231"/>
        <a:ext cx="878233" cy="425867"/>
      </dsp:txXfrm>
    </dsp:sp>
    <dsp:sp modelId="{557BA259-0436-4AF3-910B-C4A88799F7A8}">
      <dsp:nvSpPr>
        <dsp:cNvPr id="0" name=""/>
        <dsp:cNvSpPr/>
      </dsp:nvSpPr>
      <dsp:spPr>
        <a:xfrm rot="621291">
          <a:off x="4259692" y="2593556"/>
          <a:ext cx="161895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618956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28696" y="2561190"/>
        <a:ext cx="80947" cy="80947"/>
      </dsp:txXfrm>
    </dsp:sp>
    <dsp:sp modelId="{643DB5D8-C6CB-42C9-A3B9-406D5870969C}">
      <dsp:nvSpPr>
        <dsp:cNvPr id="0" name=""/>
        <dsp:cNvSpPr/>
      </dsp:nvSpPr>
      <dsp:spPr>
        <a:xfrm>
          <a:off x="5865465" y="2520980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5878714" y="2534229"/>
        <a:ext cx="878233" cy="425867"/>
      </dsp:txXfrm>
    </dsp:sp>
    <dsp:sp modelId="{2CAEDA57-380B-4C69-AFF2-08E1C70B87AA}">
      <dsp:nvSpPr>
        <dsp:cNvPr id="0" name=""/>
        <dsp:cNvSpPr/>
      </dsp:nvSpPr>
      <dsp:spPr>
        <a:xfrm rot="3591370">
          <a:off x="2828940" y="3222672"/>
          <a:ext cx="746687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746687" y="81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3617" y="3212113"/>
        <a:ext cx="37334" cy="37334"/>
      </dsp:txXfrm>
    </dsp:sp>
    <dsp:sp modelId="{99EA68E8-DEE3-44A3-8C4C-9AC1321C186E}">
      <dsp:nvSpPr>
        <dsp:cNvPr id="0" name=""/>
        <dsp:cNvSpPr/>
      </dsp:nvSpPr>
      <dsp:spPr>
        <a:xfrm>
          <a:off x="3389767" y="3327453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ExcelManager</a:t>
          </a:r>
          <a:endParaRPr lang="en-US" sz="1100" kern="1200" dirty="0"/>
        </a:p>
      </dsp:txBody>
      <dsp:txXfrm>
        <a:off x="3403016" y="3340702"/>
        <a:ext cx="878233" cy="425867"/>
      </dsp:txXfrm>
    </dsp:sp>
    <dsp:sp modelId="{795850C5-57C7-4859-8B18-4E7D6A7A54D7}">
      <dsp:nvSpPr>
        <dsp:cNvPr id="0" name=""/>
        <dsp:cNvSpPr/>
      </dsp:nvSpPr>
      <dsp:spPr>
        <a:xfrm rot="18125051">
          <a:off x="4154730" y="3292940"/>
          <a:ext cx="596239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596239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7943" y="3286142"/>
        <a:ext cx="29811" cy="29811"/>
      </dsp:txXfrm>
    </dsp:sp>
    <dsp:sp modelId="{9CA626C8-9CE1-47EE-A5C7-3161E48931D4}">
      <dsp:nvSpPr>
        <dsp:cNvPr id="0" name=""/>
        <dsp:cNvSpPr/>
      </dsp:nvSpPr>
      <dsp:spPr>
        <a:xfrm>
          <a:off x="4611200" y="2822278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 Excel aspect</a:t>
          </a:r>
        </a:p>
      </dsp:txBody>
      <dsp:txXfrm>
        <a:off x="4624449" y="2835527"/>
        <a:ext cx="878233" cy="425867"/>
      </dsp:txXfrm>
    </dsp:sp>
    <dsp:sp modelId="{ACE3A65C-D860-4160-B799-2E1AF0159181}">
      <dsp:nvSpPr>
        <dsp:cNvPr id="0" name=""/>
        <dsp:cNvSpPr/>
      </dsp:nvSpPr>
      <dsp:spPr>
        <a:xfrm rot="21521544">
          <a:off x="4294297" y="3527824"/>
          <a:ext cx="1551575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551575" y="81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295" y="3497143"/>
        <a:ext cx="77578" cy="77578"/>
      </dsp:txXfrm>
    </dsp:sp>
    <dsp:sp modelId="{AFEE5D6C-FB77-4DB8-AE46-0B2B519F7191}">
      <dsp:nvSpPr>
        <dsp:cNvPr id="0" name=""/>
        <dsp:cNvSpPr/>
      </dsp:nvSpPr>
      <dsp:spPr>
        <a:xfrm>
          <a:off x="5845670" y="3292046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5858919" y="3305295"/>
        <a:ext cx="878233" cy="425867"/>
      </dsp:txXfrm>
    </dsp:sp>
    <dsp:sp modelId="{1DF36D01-BF44-49C7-8D60-2E43F86B7149}">
      <dsp:nvSpPr>
        <dsp:cNvPr id="0" name=""/>
        <dsp:cNvSpPr/>
      </dsp:nvSpPr>
      <dsp:spPr>
        <a:xfrm rot="4330327">
          <a:off x="2589913" y="3482782"/>
          <a:ext cx="1224743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224743" y="81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1666" y="3460272"/>
        <a:ext cx="61237" cy="61237"/>
      </dsp:txXfrm>
    </dsp:sp>
    <dsp:sp modelId="{0238283B-B078-43E7-9FDA-20E3A4C68311}">
      <dsp:nvSpPr>
        <dsp:cNvPr id="0" name=""/>
        <dsp:cNvSpPr/>
      </dsp:nvSpPr>
      <dsp:spPr>
        <a:xfrm>
          <a:off x="3389767" y="3847673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manager</a:t>
          </a:r>
        </a:p>
      </dsp:txBody>
      <dsp:txXfrm>
        <a:off x="3403016" y="3860922"/>
        <a:ext cx="878233" cy="425867"/>
      </dsp:txXfrm>
    </dsp:sp>
    <dsp:sp modelId="{F380571C-6D89-402E-97D6-9A9684095D5F}">
      <dsp:nvSpPr>
        <dsp:cNvPr id="0" name=""/>
        <dsp:cNvSpPr/>
      </dsp:nvSpPr>
      <dsp:spPr>
        <a:xfrm rot="4647756">
          <a:off x="2338613" y="3742893"/>
          <a:ext cx="1727341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1727341" y="81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59101" y="3707817"/>
        <a:ext cx="86367" cy="86367"/>
      </dsp:txXfrm>
    </dsp:sp>
    <dsp:sp modelId="{3529B551-E621-4EA4-86AB-05D79C5B9DB7}">
      <dsp:nvSpPr>
        <dsp:cNvPr id="0" name=""/>
        <dsp:cNvSpPr/>
      </dsp:nvSpPr>
      <dsp:spPr>
        <a:xfrm>
          <a:off x="3389767" y="4367894"/>
          <a:ext cx="904731" cy="4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3403016" y="4381143"/>
        <a:ext cx="878233" cy="42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4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60A5-CAE1-4023-BDC2-67DC46FC606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38060C-BC13-4FF2-BC02-DCF1CB1D0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5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498"/>
            <a:ext cx="9144000" cy="761028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MVS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19118"/>
            <a:ext cx="9144000" cy="1201001"/>
          </a:xfrm>
        </p:spPr>
        <p:txBody>
          <a:bodyPr/>
          <a:lstStyle/>
          <a:p>
            <a:r>
              <a:rPr lang="en-US" dirty="0"/>
              <a:t>Author: Nguyen Xuan Phi (U1522995A)</a:t>
            </a:r>
          </a:p>
          <a:p>
            <a:r>
              <a:rPr lang="en-US" dirty="0"/>
              <a:t>https://github.com/nxphi47/serverMVS</a:t>
            </a:r>
          </a:p>
        </p:txBody>
      </p:sp>
    </p:spTree>
    <p:extLst>
      <p:ext uri="{BB962C8B-B14F-4D97-AF65-F5344CB8AC3E}">
        <p14:creationId xmlns:p14="http://schemas.microsoft.com/office/powerpoint/2010/main" val="16577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5186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structure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845891" y="900242"/>
            <a:ext cx="1880075" cy="982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41051" y="981426"/>
            <a:ext cx="1734796" cy="820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845890" y="3267426"/>
            <a:ext cx="1965533" cy="83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947875" y="3348610"/>
            <a:ext cx="1512606" cy="675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317672" y="5143227"/>
            <a:ext cx="1512607" cy="692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3811424" y="1210823"/>
            <a:ext cx="1922804" cy="42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to many</a:t>
            </a:r>
          </a:p>
        </p:txBody>
      </p:sp>
      <p:sp>
        <p:nvSpPr>
          <p:cNvPr id="13" name="Arrow: Right 12"/>
          <p:cNvSpPr/>
          <p:nvPr/>
        </p:nvSpPr>
        <p:spPr>
          <a:xfrm rot="5400000">
            <a:off x="2135777" y="2420723"/>
            <a:ext cx="1300302" cy="308988"/>
          </a:xfrm>
          <a:prstGeom prst="rightArrow">
            <a:avLst>
              <a:gd name="adj1" fmla="val 50000"/>
              <a:gd name="adj2" fmla="val 6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to many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3918247" y="3471185"/>
            <a:ext cx="1922804" cy="42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to many</a:t>
            </a:r>
          </a:p>
        </p:txBody>
      </p:sp>
      <p:sp>
        <p:nvSpPr>
          <p:cNvPr id="16" name="Arrow: Right 15"/>
          <p:cNvSpPr/>
          <p:nvPr/>
        </p:nvSpPr>
        <p:spPr>
          <a:xfrm rot="3379884">
            <a:off x="2178505" y="4642629"/>
            <a:ext cx="1300302" cy="308988"/>
          </a:xfrm>
          <a:prstGeom prst="rightArrow">
            <a:avLst>
              <a:gd name="adj1" fmla="val 50000"/>
              <a:gd name="adj2" fmla="val 6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to many</a:t>
            </a:r>
          </a:p>
        </p:txBody>
      </p:sp>
      <p:sp>
        <p:nvSpPr>
          <p:cNvPr id="17" name="Arrow: Right 16"/>
          <p:cNvSpPr/>
          <p:nvPr/>
        </p:nvSpPr>
        <p:spPr>
          <a:xfrm rot="5400000">
            <a:off x="6054027" y="2420723"/>
            <a:ext cx="1300302" cy="308988"/>
          </a:xfrm>
          <a:prstGeom prst="rightArrow">
            <a:avLst>
              <a:gd name="adj1" fmla="val 50000"/>
              <a:gd name="adj2" fmla="val 6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24621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1049235"/>
          </a:xfrm>
        </p:spPr>
        <p:txBody>
          <a:bodyPr/>
          <a:lstStyle/>
          <a:p>
            <a:r>
              <a:rPr lang="en-US" dirty="0"/>
              <a:t>How spring </a:t>
            </a:r>
            <a:r>
              <a:rPr lang="en-US" dirty="0" err="1"/>
              <a:t>mvc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771" y="452928"/>
            <a:ext cx="5466083" cy="501341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MVC = model – controller – view </a:t>
            </a:r>
          </a:p>
          <a:p>
            <a:r>
              <a:rPr lang="en-US" sz="1400" dirty="0">
                <a:hlinkClick r:id="rId2"/>
              </a:rPr>
              <a:t>https://spring.io/</a:t>
            </a:r>
            <a:r>
              <a:rPr lang="en-US" sz="1400" dirty="0"/>
              <a:t> for more information</a:t>
            </a:r>
          </a:p>
          <a:p>
            <a:r>
              <a:rPr lang="en-US" sz="1400" dirty="0"/>
              <a:t>Model is database object model (user, company…)</a:t>
            </a:r>
          </a:p>
          <a:p>
            <a:r>
              <a:rPr lang="en-US" sz="1400" dirty="0"/>
              <a:t>User request to controller, controller perform the business logic on model</a:t>
            </a:r>
          </a:p>
          <a:p>
            <a:r>
              <a:rPr lang="en-US" sz="1400" dirty="0"/>
              <a:t>Model then updates the view (HTML, JSON data) back to user</a:t>
            </a:r>
          </a:p>
          <a:p>
            <a:r>
              <a:rPr lang="en-US" sz="1400" dirty="0"/>
              <a:t>All these process are separated from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1" y="792533"/>
            <a:ext cx="4762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444381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42618"/>
              </p:ext>
            </p:extLst>
          </p:nvPr>
        </p:nvGraphicFramePr>
        <p:xfrm>
          <a:off x="1450975" y="444381"/>
          <a:ext cx="10188397" cy="502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2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1049235"/>
          </a:xfrm>
        </p:spPr>
        <p:txBody>
          <a:bodyPr/>
          <a:lstStyle/>
          <a:p>
            <a:r>
              <a:rPr lang="en-US" dirty="0"/>
              <a:t>server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18" y="487110"/>
            <a:ext cx="11229173" cy="4979235"/>
          </a:xfrm>
        </p:spPr>
        <p:txBody>
          <a:bodyPr>
            <a:normAutofit/>
          </a:bodyPr>
          <a:lstStyle/>
          <a:p>
            <a:r>
              <a:rPr lang="en-US" sz="1400" dirty="0"/>
              <a:t>Request come from front end will pass to controller, controller create a transaction of that event</a:t>
            </a:r>
          </a:p>
          <a:p>
            <a:r>
              <a:rPr lang="en-US" sz="1400" dirty="0"/>
              <a:t>Transaction import the data and execute its operation with its main </a:t>
            </a:r>
            <a:r>
              <a:rPr lang="en-US" sz="1400" dirty="0" err="1"/>
              <a:t>JPAServices</a:t>
            </a:r>
            <a:endParaRPr lang="en-US" sz="1400" dirty="0"/>
          </a:p>
          <a:p>
            <a:pPr lvl="1"/>
            <a:r>
              <a:rPr lang="en-US" sz="1200" dirty="0"/>
              <a:t>All </a:t>
            </a:r>
            <a:r>
              <a:rPr lang="en-US" sz="1200" dirty="0" err="1"/>
              <a:t>JPAService</a:t>
            </a:r>
            <a:r>
              <a:rPr lang="en-US" sz="1200" dirty="0"/>
              <a:t> will be retrieved from </a:t>
            </a:r>
            <a:r>
              <a:rPr lang="en-US" sz="1200" dirty="0" err="1"/>
              <a:t>JPAServiceFactory</a:t>
            </a:r>
            <a:endParaRPr lang="en-US" sz="1200" dirty="0"/>
          </a:p>
          <a:p>
            <a:pPr lvl="1"/>
            <a:r>
              <a:rPr lang="en-US" sz="1200" dirty="0"/>
              <a:t>Transaction notifies all its observer services to execute their update() based on what transaction have done</a:t>
            </a:r>
          </a:p>
          <a:p>
            <a:pPr lvl="2"/>
            <a:r>
              <a:rPr lang="en-US" sz="1000" dirty="0"/>
              <a:t>Example: purchase is made, product and user service will mainly operation, company service as an observer will then update its profit and revenue</a:t>
            </a:r>
          </a:p>
          <a:p>
            <a:r>
              <a:rPr lang="en-US" sz="1400" dirty="0" err="1"/>
              <a:t>JPAService</a:t>
            </a:r>
            <a:r>
              <a:rPr lang="en-US" sz="1400" dirty="0"/>
              <a:t> execute its own operation on JPA repository (call from </a:t>
            </a:r>
            <a:r>
              <a:rPr lang="en-US" sz="1400" dirty="0" err="1"/>
              <a:t>JpaRepositoryFactory</a:t>
            </a:r>
            <a:r>
              <a:rPr lang="en-US" sz="1400" dirty="0"/>
              <a:t>):</a:t>
            </a:r>
          </a:p>
          <a:p>
            <a:pPr lvl="1"/>
            <a:r>
              <a:rPr lang="en-US" sz="1200" dirty="0" err="1"/>
              <a:t>CompanyJpaService</a:t>
            </a:r>
            <a:r>
              <a:rPr lang="en-US" sz="1200" dirty="0"/>
              <a:t> insert, update, delete company information (in general), update profit/revenue when purchase made</a:t>
            </a:r>
          </a:p>
          <a:p>
            <a:pPr lvl="1"/>
            <a:r>
              <a:rPr lang="en-US" sz="1200" dirty="0" err="1"/>
              <a:t>UserJpaService</a:t>
            </a:r>
            <a:r>
              <a:rPr lang="en-US" sz="1200" dirty="0"/>
              <a:t> insert, update, delete company information (in general)</a:t>
            </a:r>
          </a:p>
          <a:p>
            <a:pPr lvl="1"/>
            <a:r>
              <a:rPr lang="en-US" sz="1200" dirty="0"/>
              <a:t>Any further specific implementation on database must be a class inheriting from these </a:t>
            </a:r>
            <a:r>
              <a:rPr lang="en-US" sz="1200" dirty="0" err="1"/>
              <a:t>JpaService</a:t>
            </a:r>
            <a:endParaRPr lang="en-US" sz="1200" dirty="0"/>
          </a:p>
          <a:p>
            <a:pPr lvl="1"/>
            <a:r>
              <a:rPr lang="en-US" sz="1200" dirty="0" err="1"/>
              <a:t>JpaService</a:t>
            </a:r>
            <a:r>
              <a:rPr lang="en-US" sz="1200" dirty="0"/>
              <a:t> is also an observer, it will execute update() method whenever an observable (Transaction) notify them</a:t>
            </a:r>
          </a:p>
          <a:p>
            <a:r>
              <a:rPr lang="en-US" sz="1400" dirty="0" err="1"/>
              <a:t>FileManagerService</a:t>
            </a:r>
            <a:r>
              <a:rPr lang="en-US" sz="1400" dirty="0"/>
              <a:t> execute operation on </a:t>
            </a:r>
            <a:r>
              <a:rPr lang="en-US" sz="1400" dirty="0" err="1"/>
              <a:t>fiels</a:t>
            </a:r>
            <a:r>
              <a:rPr lang="en-US" sz="1400" dirty="0"/>
              <a:t> (call from </a:t>
            </a:r>
            <a:r>
              <a:rPr lang="en-US" sz="1400" dirty="0" err="1"/>
              <a:t>FileSevicerFactory</a:t>
            </a:r>
            <a:r>
              <a:rPr lang="en-US" sz="1400" dirty="0"/>
              <a:t>)</a:t>
            </a:r>
          </a:p>
          <a:p>
            <a:pPr lvl="1"/>
            <a:r>
              <a:rPr lang="en-US" sz="1200" dirty="0" err="1"/>
              <a:t>Filemanager</a:t>
            </a:r>
            <a:r>
              <a:rPr lang="en-US" sz="1200" dirty="0"/>
              <a:t>,  </a:t>
            </a:r>
            <a:r>
              <a:rPr lang="en-US" sz="1200" dirty="0" err="1"/>
              <a:t>imageManager</a:t>
            </a:r>
            <a:r>
              <a:rPr lang="en-US" sz="1200" dirty="0"/>
              <a:t> will handle uploading files and images of product, return image or file as </a:t>
            </a:r>
            <a:r>
              <a:rPr lang="en-US" sz="1200" dirty="0" err="1"/>
              <a:t>HTTPResponseBody</a:t>
            </a:r>
            <a:endParaRPr lang="en-US" sz="1200" dirty="0"/>
          </a:p>
          <a:p>
            <a:pPr lvl="1"/>
            <a:r>
              <a:rPr lang="en-US" sz="1200" dirty="0" err="1"/>
              <a:t>ExcelManager</a:t>
            </a:r>
            <a:r>
              <a:rPr lang="en-US" sz="1200" dirty="0"/>
              <a:t> handle uploading and reading and operate on excel file uploaded from front end</a:t>
            </a:r>
          </a:p>
          <a:p>
            <a:pPr lvl="2"/>
            <a:r>
              <a:rPr lang="en-US" sz="1000" dirty="0" err="1"/>
              <a:t>ProdAndImgExcelManager</a:t>
            </a:r>
            <a:r>
              <a:rPr lang="en-US" sz="1000" dirty="0"/>
              <a:t> handle excel file for multiple product and multiple images upload at the same time</a:t>
            </a:r>
          </a:p>
          <a:p>
            <a:pPr lvl="3"/>
            <a:r>
              <a:rPr lang="en-US" sz="1000" dirty="0"/>
              <a:t>Extraction of data from EXCEL is done from </a:t>
            </a:r>
            <a:r>
              <a:rPr lang="en-US" sz="1000" dirty="0" err="1"/>
              <a:t>ProductExcelAspect</a:t>
            </a:r>
            <a:r>
              <a:rPr lang="en-US" sz="1000" dirty="0"/>
              <a:t>, where the point cut and joint point is the operation of reading excel file. </a:t>
            </a:r>
            <a:r>
              <a:rPr lang="en-US" sz="1000" dirty="0">
                <a:solidFill>
                  <a:srgbClr val="FF0000"/>
                </a:solidFill>
              </a:rPr>
              <a:t>Please read more on Aspect Oriented Programming, as it is important to understand and fully integrated in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6735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server database service provide shop owners a mean to manipulate the product data to match with MVS mobile application as well as provide tools for them to analyze their business management.</a:t>
            </a:r>
          </a:p>
          <a:p>
            <a:r>
              <a:rPr lang="en-US" dirty="0"/>
              <a:t>The server implement Spring MVC framework which use Java as platform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4275"/>
            <a:ext cx="9603275" cy="1065224"/>
          </a:xfrm>
        </p:spPr>
        <p:txBody>
          <a:bodyPr/>
          <a:lstStyle/>
          <a:p>
            <a:r>
              <a:rPr lang="en-US" dirty="0"/>
              <a:t>Usage -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company to manipulate product information</a:t>
            </a:r>
          </a:p>
          <a:p>
            <a:r>
              <a:rPr lang="en-US" dirty="0"/>
              <a:t>Upload and manage product image – used in MVS application</a:t>
            </a:r>
          </a:p>
          <a:p>
            <a:r>
              <a:rPr lang="en-US" dirty="0"/>
              <a:t>[Analysis] Stock tracking, profit estimation, auto-purchase-update system and other tools to support shop owner’s business</a:t>
            </a:r>
          </a:p>
          <a:p>
            <a:r>
              <a:rPr lang="en-US" dirty="0"/>
              <a:t>Targeted advertisement: publish and target ads, promotions to specific and relevant customers.</a:t>
            </a:r>
          </a:p>
        </p:txBody>
      </p:sp>
    </p:spTree>
    <p:extLst>
      <p:ext uri="{BB962C8B-B14F-4D97-AF65-F5344CB8AC3E}">
        <p14:creationId xmlns:p14="http://schemas.microsoft.com/office/powerpoint/2010/main" val="18673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7522"/>
          </a:xfrm>
        </p:spPr>
        <p:txBody>
          <a:bodyPr/>
          <a:lstStyle/>
          <a:p>
            <a:r>
              <a:rPr lang="en-US" dirty="0"/>
              <a:t>The system use Hyper SQL database with below tables, each table attaches to a Java model class (see </a:t>
            </a:r>
            <a:r>
              <a:rPr lang="en-US" dirty="0" err="1"/>
              <a:t>sourcecode</a:t>
            </a:r>
            <a:r>
              <a:rPr lang="en-US" dirty="0"/>
              <a:t> for detail – “model” package)</a:t>
            </a:r>
          </a:p>
          <a:p>
            <a:r>
              <a:rPr lang="en-US" dirty="0"/>
              <a:t>User:  </a:t>
            </a:r>
            <a:r>
              <a:rPr lang="en-US" dirty="0" err="1"/>
              <a:t>fullName</a:t>
            </a:r>
            <a:r>
              <a:rPr lang="en-US" dirty="0"/>
              <a:t>, username, password, email…</a:t>
            </a:r>
          </a:p>
          <a:p>
            <a:r>
              <a:rPr lang="en-US" dirty="0"/>
              <a:t>Company: </a:t>
            </a:r>
            <a:r>
              <a:rPr lang="en-US" dirty="0" err="1"/>
              <a:t>companyName</a:t>
            </a:r>
            <a:r>
              <a:rPr lang="en-US" dirty="0"/>
              <a:t>, category, address, </a:t>
            </a:r>
            <a:r>
              <a:rPr lang="en-US" dirty="0" err="1"/>
              <a:t>postalCode</a:t>
            </a:r>
            <a:r>
              <a:rPr lang="en-US" dirty="0"/>
              <a:t>…</a:t>
            </a:r>
          </a:p>
          <a:p>
            <a:r>
              <a:rPr lang="en-US" dirty="0"/>
              <a:t>Products: </a:t>
            </a:r>
            <a:r>
              <a:rPr lang="en-US" dirty="0" err="1"/>
              <a:t>prodId</a:t>
            </a:r>
            <a:r>
              <a:rPr lang="en-US" dirty="0"/>
              <a:t>, </a:t>
            </a:r>
            <a:r>
              <a:rPr lang="en-US" dirty="0" err="1"/>
              <a:t>prodName</a:t>
            </a:r>
            <a:r>
              <a:rPr lang="en-US" dirty="0"/>
              <a:t>, </a:t>
            </a:r>
            <a:r>
              <a:rPr lang="en-US" dirty="0" err="1"/>
              <a:t>prodCategory</a:t>
            </a:r>
            <a:r>
              <a:rPr lang="en-US" dirty="0"/>
              <a:t>, price, stock…</a:t>
            </a:r>
          </a:p>
          <a:p>
            <a:r>
              <a:rPr lang="en-US" dirty="0"/>
              <a:t>Images: </a:t>
            </a:r>
            <a:r>
              <a:rPr lang="en-US" dirty="0" err="1"/>
              <a:t>imgName</a:t>
            </a:r>
            <a:r>
              <a:rPr lang="en-US" dirty="0"/>
              <a:t>, filename, folder, description, date</a:t>
            </a:r>
          </a:p>
          <a:p>
            <a:r>
              <a:rPr lang="en-US" dirty="0"/>
              <a:t>Sale: </a:t>
            </a:r>
            <a:r>
              <a:rPr lang="en-US" dirty="0" err="1"/>
              <a:t>saleName</a:t>
            </a:r>
            <a:r>
              <a:rPr lang="en-US" dirty="0"/>
              <a:t>, </a:t>
            </a:r>
            <a:r>
              <a:rPr lang="en-US" dirty="0" err="1"/>
              <a:t>saleCategory</a:t>
            </a:r>
            <a:r>
              <a:rPr lang="en-US" dirty="0"/>
              <a:t>, quantity, discount, total, product&lt;object&gt;, buyer&lt;object&gt; </a:t>
            </a:r>
          </a:p>
          <a:p>
            <a:r>
              <a:rPr lang="en-US" dirty="0"/>
              <a:t>Please access “predefinedDB.xml” to make some initial data before launching</a:t>
            </a:r>
          </a:p>
        </p:txBody>
      </p:sp>
    </p:spTree>
    <p:extLst>
      <p:ext uri="{BB962C8B-B14F-4D97-AF65-F5344CB8AC3E}">
        <p14:creationId xmlns:p14="http://schemas.microsoft.com/office/powerpoint/2010/main" val="18102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1696392"/>
            <a:ext cx="9926169" cy="51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8" y="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Demo: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278" y="477496"/>
            <a:ext cx="10740419" cy="1314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eclipse for Java EE or </a:t>
            </a:r>
            <a:r>
              <a:rPr lang="en-US" dirty="0" err="1"/>
              <a:t>Intellij</a:t>
            </a:r>
            <a:r>
              <a:rPr lang="en-US" dirty="0"/>
              <a:t> IDEA professional (recommended – can use NTU account to get free license)</a:t>
            </a:r>
          </a:p>
          <a:p>
            <a:r>
              <a:rPr lang="en-US" dirty="0"/>
              <a:t>From IDE, open project folder and start application in ServerApplication.java main execution.</a:t>
            </a:r>
          </a:p>
        </p:txBody>
      </p:sp>
    </p:spTree>
    <p:extLst>
      <p:ext uri="{BB962C8B-B14F-4D97-AF65-F5344CB8AC3E}">
        <p14:creationId xmlns:p14="http://schemas.microsoft.com/office/powerpoint/2010/main" val="410664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573905"/>
          </a:xfrm>
        </p:spPr>
        <p:txBody>
          <a:bodyPr/>
          <a:lstStyle/>
          <a:p>
            <a:r>
              <a:rPr lang="en-US" dirty="0"/>
              <a:t>Demo: 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573906"/>
            <a:ext cx="10162667" cy="1350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Access: </a:t>
            </a:r>
            <a:r>
              <a:rPr lang="en-US" dirty="0">
                <a:hlinkClick r:id="rId2"/>
              </a:rPr>
              <a:t>http://localhost:8090</a:t>
            </a:r>
            <a:endParaRPr lang="en-US" dirty="0"/>
          </a:p>
          <a:p>
            <a:r>
              <a:rPr lang="en-US" dirty="0"/>
              <a:t>Login with a company-attached account in predefinedDB.xml as “sign up” yet to be developed</a:t>
            </a:r>
          </a:p>
          <a:p>
            <a:r>
              <a:rPr lang="en-US" dirty="0"/>
              <a:t>Access Company page, begin to add and modify each product and upload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91" y="1924335"/>
            <a:ext cx="9712461" cy="48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573905"/>
          </a:xfrm>
        </p:spPr>
        <p:txBody>
          <a:bodyPr/>
          <a:lstStyle/>
          <a:p>
            <a:r>
              <a:rPr lang="en-US" dirty="0"/>
              <a:t>Demo: 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573906"/>
            <a:ext cx="10162667" cy="13504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new product individually</a:t>
            </a:r>
          </a:p>
          <a:p>
            <a:r>
              <a:rPr lang="en-US" dirty="0"/>
              <a:t>Add  multiple products with excel file (access template) and select as many as images at once (totally less than 100mb)</a:t>
            </a:r>
          </a:p>
          <a:p>
            <a:r>
              <a:rPr lang="en-US" dirty="0"/>
              <a:t>Image column define the name of image file you want to select, and must be unique, </a:t>
            </a:r>
            <a:r>
              <a:rPr lang="en-US" dirty="0" err="1"/>
              <a:t>prodID</a:t>
            </a:r>
            <a:r>
              <a:rPr lang="en-US" dirty="0"/>
              <a:t> must also unique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24334"/>
            <a:ext cx="7230484" cy="1124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274762"/>
            <a:ext cx="782111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573905"/>
          </a:xfrm>
        </p:spPr>
        <p:txBody>
          <a:bodyPr/>
          <a:lstStyle/>
          <a:p>
            <a:r>
              <a:rPr lang="en-US" dirty="0"/>
              <a:t>Demo:  web interface - purchase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6" y="573906"/>
            <a:ext cx="11095630" cy="12275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Access Demo tab – where you can make a virtual purchase (supposed to be from MVS application)</a:t>
            </a:r>
          </a:p>
          <a:p>
            <a:r>
              <a:rPr lang="en-US" dirty="0"/>
              <a:t>Select company, product, quantities and description then submit to buy these products.</a:t>
            </a:r>
          </a:p>
          <a:p>
            <a:r>
              <a:rPr lang="en-US" dirty="0"/>
              <a:t>Back to company page, profit,  revenue, and specific stock value are automatically updated (not quite correctly)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1" y="1801504"/>
            <a:ext cx="8154425" cy="312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4372611"/>
            <a:ext cx="593490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be develop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“analysis” is where shop owner perform business analysis, plot graph, predict trends…</a:t>
            </a:r>
          </a:p>
          <a:p>
            <a:r>
              <a:rPr lang="en-US" dirty="0"/>
              <a:t>Tab “ads” is where we can make promotion, targeted advertisements with our frequent customers who using MVS mobile application</a:t>
            </a:r>
          </a:p>
          <a:p>
            <a:r>
              <a:rPr lang="en-US" dirty="0"/>
              <a:t>Sign up and other account settings function</a:t>
            </a:r>
          </a:p>
          <a:p>
            <a:r>
              <a:rPr lang="en-US" dirty="0"/>
              <a:t>Profit and revenue automatic updating is not correct as we don’t know the import price</a:t>
            </a:r>
          </a:p>
        </p:txBody>
      </p:sp>
    </p:spTree>
    <p:extLst>
      <p:ext uri="{BB962C8B-B14F-4D97-AF65-F5344CB8AC3E}">
        <p14:creationId xmlns:p14="http://schemas.microsoft.com/office/powerpoint/2010/main" val="3507241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</TotalTime>
  <Words>760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Server MVS</vt:lpstr>
      <vt:lpstr>Introduction</vt:lpstr>
      <vt:lpstr>Usage - functionalities</vt:lpstr>
      <vt:lpstr>Database composition</vt:lpstr>
      <vt:lpstr>Demo: setup</vt:lpstr>
      <vt:lpstr>Demo:  web interface</vt:lpstr>
      <vt:lpstr>Demo:  web interface</vt:lpstr>
      <vt:lpstr>Demo:  web interface - purchase</vt:lpstr>
      <vt:lpstr>What to be develop</vt:lpstr>
      <vt:lpstr>Database structure</vt:lpstr>
      <vt:lpstr>How spring mvc works</vt:lpstr>
      <vt:lpstr>server structure</vt:lpstr>
      <vt:lpstr>server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#NGUYEN XUAN PHI#</dc:creator>
  <cp:lastModifiedBy>#NGUYEN XUAN PHI#</cp:lastModifiedBy>
  <cp:revision>14</cp:revision>
  <dcterms:created xsi:type="dcterms:W3CDTF">2017-05-10T07:16:01Z</dcterms:created>
  <dcterms:modified xsi:type="dcterms:W3CDTF">2017-05-13T06:56:33Z</dcterms:modified>
</cp:coreProperties>
</file>