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0" r:id="rId8"/>
    <p:sldId id="265" r:id="rId9"/>
    <p:sldId id="261" r:id="rId10"/>
    <p:sldId id="26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CE0E-47E5-4A05-B274-85D687C07C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3E92DD1-C07C-4489-B2C9-442BB270E5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8838DEF-6BF0-4727-93BA-F5DCEE9EF44D}"/>
              </a:ext>
            </a:extLst>
          </p:cNvPr>
          <p:cNvSpPr>
            <a:spLocks noGrp="1"/>
          </p:cNvSpPr>
          <p:nvPr>
            <p:ph type="dt" sz="half" idx="10"/>
          </p:nvPr>
        </p:nvSpPr>
        <p:spPr/>
        <p:txBody>
          <a:bodyPr/>
          <a:lstStyle/>
          <a:p>
            <a:fld id="{E88C13F7-B2AE-4DAD-BEA9-2EE581F10E14}" type="datetimeFigureOut">
              <a:rPr lang="en-SG" smtClean="0"/>
              <a:t>6/11/2018</a:t>
            </a:fld>
            <a:endParaRPr lang="en-SG"/>
          </a:p>
        </p:txBody>
      </p:sp>
      <p:sp>
        <p:nvSpPr>
          <p:cNvPr id="5" name="Footer Placeholder 4">
            <a:extLst>
              <a:ext uri="{FF2B5EF4-FFF2-40B4-BE49-F238E27FC236}">
                <a16:creationId xmlns:a16="http://schemas.microsoft.com/office/drawing/2014/main" id="{D7EA00CD-9044-4FBD-BAAB-5B0BCE266E3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7B3B251-4E32-4227-AD06-BAECD8BFF530}"/>
              </a:ext>
            </a:extLst>
          </p:cNvPr>
          <p:cNvSpPr>
            <a:spLocks noGrp="1"/>
          </p:cNvSpPr>
          <p:nvPr>
            <p:ph type="sldNum" sz="quarter" idx="12"/>
          </p:nvPr>
        </p:nvSpPr>
        <p:spPr/>
        <p:txBody>
          <a:bodyPr/>
          <a:lstStyle/>
          <a:p>
            <a:fld id="{A5D931F4-BF26-44E9-A7A4-97BAF196513D}" type="slidenum">
              <a:rPr lang="en-SG" smtClean="0"/>
              <a:t>‹#›</a:t>
            </a:fld>
            <a:endParaRPr lang="en-SG"/>
          </a:p>
        </p:txBody>
      </p:sp>
    </p:spTree>
    <p:extLst>
      <p:ext uri="{BB962C8B-B14F-4D97-AF65-F5344CB8AC3E}">
        <p14:creationId xmlns:p14="http://schemas.microsoft.com/office/powerpoint/2010/main" val="1902116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7DC2-E130-431B-8952-1C3EEA4099C9}"/>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D28B486-ED9C-46E8-8156-69AD584B1B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004DEC9-DC58-4C85-B455-042A3D9D1BE0}"/>
              </a:ext>
            </a:extLst>
          </p:cNvPr>
          <p:cNvSpPr>
            <a:spLocks noGrp="1"/>
          </p:cNvSpPr>
          <p:nvPr>
            <p:ph type="dt" sz="half" idx="10"/>
          </p:nvPr>
        </p:nvSpPr>
        <p:spPr/>
        <p:txBody>
          <a:bodyPr/>
          <a:lstStyle/>
          <a:p>
            <a:fld id="{E88C13F7-B2AE-4DAD-BEA9-2EE581F10E14}" type="datetimeFigureOut">
              <a:rPr lang="en-SG" smtClean="0"/>
              <a:t>6/11/2018</a:t>
            </a:fld>
            <a:endParaRPr lang="en-SG"/>
          </a:p>
        </p:txBody>
      </p:sp>
      <p:sp>
        <p:nvSpPr>
          <p:cNvPr id="5" name="Footer Placeholder 4">
            <a:extLst>
              <a:ext uri="{FF2B5EF4-FFF2-40B4-BE49-F238E27FC236}">
                <a16:creationId xmlns:a16="http://schemas.microsoft.com/office/drawing/2014/main" id="{69CF4E5E-5193-461B-9A12-A5A1A428247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DF81CE0-AE09-48B2-BE64-6B22328394E2}"/>
              </a:ext>
            </a:extLst>
          </p:cNvPr>
          <p:cNvSpPr>
            <a:spLocks noGrp="1"/>
          </p:cNvSpPr>
          <p:nvPr>
            <p:ph type="sldNum" sz="quarter" idx="12"/>
          </p:nvPr>
        </p:nvSpPr>
        <p:spPr/>
        <p:txBody>
          <a:bodyPr/>
          <a:lstStyle/>
          <a:p>
            <a:fld id="{A5D931F4-BF26-44E9-A7A4-97BAF196513D}" type="slidenum">
              <a:rPr lang="en-SG" smtClean="0"/>
              <a:t>‹#›</a:t>
            </a:fld>
            <a:endParaRPr lang="en-SG"/>
          </a:p>
        </p:txBody>
      </p:sp>
    </p:spTree>
    <p:extLst>
      <p:ext uri="{BB962C8B-B14F-4D97-AF65-F5344CB8AC3E}">
        <p14:creationId xmlns:p14="http://schemas.microsoft.com/office/powerpoint/2010/main" val="2154040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B514B-6D19-410A-85C1-29D9D5A8CD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94B9BE2-AB66-4909-A620-B5A8BD7BD93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BC7DDA2-EC13-49C1-AF2A-CAE087FD2DAA}"/>
              </a:ext>
            </a:extLst>
          </p:cNvPr>
          <p:cNvSpPr>
            <a:spLocks noGrp="1"/>
          </p:cNvSpPr>
          <p:nvPr>
            <p:ph type="dt" sz="half" idx="10"/>
          </p:nvPr>
        </p:nvSpPr>
        <p:spPr/>
        <p:txBody>
          <a:bodyPr/>
          <a:lstStyle/>
          <a:p>
            <a:fld id="{E88C13F7-B2AE-4DAD-BEA9-2EE581F10E14}" type="datetimeFigureOut">
              <a:rPr lang="en-SG" smtClean="0"/>
              <a:t>6/11/2018</a:t>
            </a:fld>
            <a:endParaRPr lang="en-SG"/>
          </a:p>
        </p:txBody>
      </p:sp>
      <p:sp>
        <p:nvSpPr>
          <p:cNvPr id="5" name="Footer Placeholder 4">
            <a:extLst>
              <a:ext uri="{FF2B5EF4-FFF2-40B4-BE49-F238E27FC236}">
                <a16:creationId xmlns:a16="http://schemas.microsoft.com/office/drawing/2014/main" id="{F3796118-BF9E-49A1-8844-FA9653098BD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16E6E07-0344-4465-8F9F-B7EE138EFE8C}"/>
              </a:ext>
            </a:extLst>
          </p:cNvPr>
          <p:cNvSpPr>
            <a:spLocks noGrp="1"/>
          </p:cNvSpPr>
          <p:nvPr>
            <p:ph type="sldNum" sz="quarter" idx="12"/>
          </p:nvPr>
        </p:nvSpPr>
        <p:spPr/>
        <p:txBody>
          <a:bodyPr/>
          <a:lstStyle/>
          <a:p>
            <a:fld id="{A5D931F4-BF26-44E9-A7A4-97BAF196513D}" type="slidenum">
              <a:rPr lang="en-SG" smtClean="0"/>
              <a:t>‹#›</a:t>
            </a:fld>
            <a:endParaRPr lang="en-SG"/>
          </a:p>
        </p:txBody>
      </p:sp>
    </p:spTree>
    <p:extLst>
      <p:ext uri="{BB962C8B-B14F-4D97-AF65-F5344CB8AC3E}">
        <p14:creationId xmlns:p14="http://schemas.microsoft.com/office/powerpoint/2010/main" val="144627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9CFFA-AD0E-4AB6-8D8E-1A40193BF1B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8A1E0F3-0D99-4568-B8A4-A9953A9315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0AA0B49-06DE-4280-BF92-EB6DEA6C0E67}"/>
              </a:ext>
            </a:extLst>
          </p:cNvPr>
          <p:cNvSpPr>
            <a:spLocks noGrp="1"/>
          </p:cNvSpPr>
          <p:nvPr>
            <p:ph type="dt" sz="half" idx="10"/>
          </p:nvPr>
        </p:nvSpPr>
        <p:spPr/>
        <p:txBody>
          <a:bodyPr/>
          <a:lstStyle/>
          <a:p>
            <a:fld id="{E88C13F7-B2AE-4DAD-BEA9-2EE581F10E14}" type="datetimeFigureOut">
              <a:rPr lang="en-SG" smtClean="0"/>
              <a:t>6/11/2018</a:t>
            </a:fld>
            <a:endParaRPr lang="en-SG"/>
          </a:p>
        </p:txBody>
      </p:sp>
      <p:sp>
        <p:nvSpPr>
          <p:cNvPr id="5" name="Footer Placeholder 4">
            <a:extLst>
              <a:ext uri="{FF2B5EF4-FFF2-40B4-BE49-F238E27FC236}">
                <a16:creationId xmlns:a16="http://schemas.microsoft.com/office/drawing/2014/main" id="{6F88F4CE-1573-4BC1-A7D2-A2E3CAD44C0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37D2AA2-6B58-44BE-8B34-4A050AC64E56}"/>
              </a:ext>
            </a:extLst>
          </p:cNvPr>
          <p:cNvSpPr>
            <a:spLocks noGrp="1"/>
          </p:cNvSpPr>
          <p:nvPr>
            <p:ph type="sldNum" sz="quarter" idx="12"/>
          </p:nvPr>
        </p:nvSpPr>
        <p:spPr/>
        <p:txBody>
          <a:bodyPr/>
          <a:lstStyle/>
          <a:p>
            <a:fld id="{A5D931F4-BF26-44E9-A7A4-97BAF196513D}" type="slidenum">
              <a:rPr lang="en-SG" smtClean="0"/>
              <a:t>‹#›</a:t>
            </a:fld>
            <a:endParaRPr lang="en-SG"/>
          </a:p>
        </p:txBody>
      </p:sp>
    </p:spTree>
    <p:extLst>
      <p:ext uri="{BB962C8B-B14F-4D97-AF65-F5344CB8AC3E}">
        <p14:creationId xmlns:p14="http://schemas.microsoft.com/office/powerpoint/2010/main" val="164115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E4FCD-7A1D-4A57-9695-E61325D344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81AE8E7-0DCA-400A-8D60-DD0D467123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26DF28A-019A-46C7-9F34-1B1B00099E55}"/>
              </a:ext>
            </a:extLst>
          </p:cNvPr>
          <p:cNvSpPr>
            <a:spLocks noGrp="1"/>
          </p:cNvSpPr>
          <p:nvPr>
            <p:ph type="dt" sz="half" idx="10"/>
          </p:nvPr>
        </p:nvSpPr>
        <p:spPr/>
        <p:txBody>
          <a:bodyPr/>
          <a:lstStyle/>
          <a:p>
            <a:fld id="{E88C13F7-B2AE-4DAD-BEA9-2EE581F10E14}" type="datetimeFigureOut">
              <a:rPr lang="en-SG" smtClean="0"/>
              <a:t>6/11/2018</a:t>
            </a:fld>
            <a:endParaRPr lang="en-SG"/>
          </a:p>
        </p:txBody>
      </p:sp>
      <p:sp>
        <p:nvSpPr>
          <p:cNvPr id="5" name="Footer Placeholder 4">
            <a:extLst>
              <a:ext uri="{FF2B5EF4-FFF2-40B4-BE49-F238E27FC236}">
                <a16:creationId xmlns:a16="http://schemas.microsoft.com/office/drawing/2014/main" id="{F9EAFCEE-96D4-4C20-89A2-A1BEB596340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D3498C0-27FC-464D-98D2-A534C3CFBB7E}"/>
              </a:ext>
            </a:extLst>
          </p:cNvPr>
          <p:cNvSpPr>
            <a:spLocks noGrp="1"/>
          </p:cNvSpPr>
          <p:nvPr>
            <p:ph type="sldNum" sz="quarter" idx="12"/>
          </p:nvPr>
        </p:nvSpPr>
        <p:spPr/>
        <p:txBody>
          <a:bodyPr/>
          <a:lstStyle/>
          <a:p>
            <a:fld id="{A5D931F4-BF26-44E9-A7A4-97BAF196513D}" type="slidenum">
              <a:rPr lang="en-SG" smtClean="0"/>
              <a:t>‹#›</a:t>
            </a:fld>
            <a:endParaRPr lang="en-SG"/>
          </a:p>
        </p:txBody>
      </p:sp>
    </p:spTree>
    <p:extLst>
      <p:ext uri="{BB962C8B-B14F-4D97-AF65-F5344CB8AC3E}">
        <p14:creationId xmlns:p14="http://schemas.microsoft.com/office/powerpoint/2010/main" val="4140093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A78D-8913-4757-8DD1-56741CB08F9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DEE9798-8E46-4ADE-8D43-92059CAB9CA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9EAA5262-313F-407A-B22C-991B1F5A42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086795F-C50A-4B5A-A706-5A8CB97C3633}"/>
              </a:ext>
            </a:extLst>
          </p:cNvPr>
          <p:cNvSpPr>
            <a:spLocks noGrp="1"/>
          </p:cNvSpPr>
          <p:nvPr>
            <p:ph type="dt" sz="half" idx="10"/>
          </p:nvPr>
        </p:nvSpPr>
        <p:spPr/>
        <p:txBody>
          <a:bodyPr/>
          <a:lstStyle/>
          <a:p>
            <a:fld id="{E88C13F7-B2AE-4DAD-BEA9-2EE581F10E14}" type="datetimeFigureOut">
              <a:rPr lang="en-SG" smtClean="0"/>
              <a:t>6/11/2018</a:t>
            </a:fld>
            <a:endParaRPr lang="en-SG"/>
          </a:p>
        </p:txBody>
      </p:sp>
      <p:sp>
        <p:nvSpPr>
          <p:cNvPr id="6" name="Footer Placeholder 5">
            <a:extLst>
              <a:ext uri="{FF2B5EF4-FFF2-40B4-BE49-F238E27FC236}">
                <a16:creationId xmlns:a16="http://schemas.microsoft.com/office/drawing/2014/main" id="{3B757897-B5E4-4352-9DA8-0C04CDDFE8B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2FADEC6-FB25-4FBF-9896-C500B97E3776}"/>
              </a:ext>
            </a:extLst>
          </p:cNvPr>
          <p:cNvSpPr>
            <a:spLocks noGrp="1"/>
          </p:cNvSpPr>
          <p:nvPr>
            <p:ph type="sldNum" sz="quarter" idx="12"/>
          </p:nvPr>
        </p:nvSpPr>
        <p:spPr/>
        <p:txBody>
          <a:bodyPr/>
          <a:lstStyle/>
          <a:p>
            <a:fld id="{A5D931F4-BF26-44E9-A7A4-97BAF196513D}" type="slidenum">
              <a:rPr lang="en-SG" smtClean="0"/>
              <a:t>‹#›</a:t>
            </a:fld>
            <a:endParaRPr lang="en-SG"/>
          </a:p>
        </p:txBody>
      </p:sp>
    </p:spTree>
    <p:extLst>
      <p:ext uri="{BB962C8B-B14F-4D97-AF65-F5344CB8AC3E}">
        <p14:creationId xmlns:p14="http://schemas.microsoft.com/office/powerpoint/2010/main" val="2159062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69D4-BB5D-462E-948D-ACF6A1003556}"/>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CDC148F-679E-4CD1-9801-08AF71F566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CB65A6-2636-4CB6-9F08-9C01510E54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168D66C-C716-4B8B-9245-586657795F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FC8969-CF8B-4C9D-9F2C-D0361E94AF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413B6AB3-4422-4298-A7F0-FFA466BC6275}"/>
              </a:ext>
            </a:extLst>
          </p:cNvPr>
          <p:cNvSpPr>
            <a:spLocks noGrp="1"/>
          </p:cNvSpPr>
          <p:nvPr>
            <p:ph type="dt" sz="half" idx="10"/>
          </p:nvPr>
        </p:nvSpPr>
        <p:spPr/>
        <p:txBody>
          <a:bodyPr/>
          <a:lstStyle/>
          <a:p>
            <a:fld id="{E88C13F7-B2AE-4DAD-BEA9-2EE581F10E14}" type="datetimeFigureOut">
              <a:rPr lang="en-SG" smtClean="0"/>
              <a:t>6/11/2018</a:t>
            </a:fld>
            <a:endParaRPr lang="en-SG"/>
          </a:p>
        </p:txBody>
      </p:sp>
      <p:sp>
        <p:nvSpPr>
          <p:cNvPr id="8" name="Footer Placeholder 7">
            <a:extLst>
              <a:ext uri="{FF2B5EF4-FFF2-40B4-BE49-F238E27FC236}">
                <a16:creationId xmlns:a16="http://schemas.microsoft.com/office/drawing/2014/main" id="{6336C9B1-99C6-495C-ADBC-B0BCEC0264EB}"/>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5F42060-E463-496B-99D1-3389AB1B6179}"/>
              </a:ext>
            </a:extLst>
          </p:cNvPr>
          <p:cNvSpPr>
            <a:spLocks noGrp="1"/>
          </p:cNvSpPr>
          <p:nvPr>
            <p:ph type="sldNum" sz="quarter" idx="12"/>
          </p:nvPr>
        </p:nvSpPr>
        <p:spPr/>
        <p:txBody>
          <a:bodyPr/>
          <a:lstStyle/>
          <a:p>
            <a:fld id="{A5D931F4-BF26-44E9-A7A4-97BAF196513D}" type="slidenum">
              <a:rPr lang="en-SG" smtClean="0"/>
              <a:t>‹#›</a:t>
            </a:fld>
            <a:endParaRPr lang="en-SG"/>
          </a:p>
        </p:txBody>
      </p:sp>
    </p:spTree>
    <p:extLst>
      <p:ext uri="{BB962C8B-B14F-4D97-AF65-F5344CB8AC3E}">
        <p14:creationId xmlns:p14="http://schemas.microsoft.com/office/powerpoint/2010/main" val="143608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F344-0DE1-4E38-8375-9FE4832E35E3}"/>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ED954941-5ABF-4CE0-9EFF-9135D812891B}"/>
              </a:ext>
            </a:extLst>
          </p:cNvPr>
          <p:cNvSpPr>
            <a:spLocks noGrp="1"/>
          </p:cNvSpPr>
          <p:nvPr>
            <p:ph type="dt" sz="half" idx="10"/>
          </p:nvPr>
        </p:nvSpPr>
        <p:spPr/>
        <p:txBody>
          <a:bodyPr/>
          <a:lstStyle/>
          <a:p>
            <a:fld id="{E88C13F7-B2AE-4DAD-BEA9-2EE581F10E14}" type="datetimeFigureOut">
              <a:rPr lang="en-SG" smtClean="0"/>
              <a:t>6/11/2018</a:t>
            </a:fld>
            <a:endParaRPr lang="en-SG"/>
          </a:p>
        </p:txBody>
      </p:sp>
      <p:sp>
        <p:nvSpPr>
          <p:cNvPr id="4" name="Footer Placeholder 3">
            <a:extLst>
              <a:ext uri="{FF2B5EF4-FFF2-40B4-BE49-F238E27FC236}">
                <a16:creationId xmlns:a16="http://schemas.microsoft.com/office/drawing/2014/main" id="{D1AB3816-7F09-428A-9D9C-F29EC4B3512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E99A66C-0232-4C70-8F7D-49909D85DA9E}"/>
              </a:ext>
            </a:extLst>
          </p:cNvPr>
          <p:cNvSpPr>
            <a:spLocks noGrp="1"/>
          </p:cNvSpPr>
          <p:nvPr>
            <p:ph type="sldNum" sz="quarter" idx="12"/>
          </p:nvPr>
        </p:nvSpPr>
        <p:spPr/>
        <p:txBody>
          <a:bodyPr/>
          <a:lstStyle/>
          <a:p>
            <a:fld id="{A5D931F4-BF26-44E9-A7A4-97BAF196513D}" type="slidenum">
              <a:rPr lang="en-SG" smtClean="0"/>
              <a:t>‹#›</a:t>
            </a:fld>
            <a:endParaRPr lang="en-SG"/>
          </a:p>
        </p:txBody>
      </p:sp>
    </p:spTree>
    <p:extLst>
      <p:ext uri="{BB962C8B-B14F-4D97-AF65-F5344CB8AC3E}">
        <p14:creationId xmlns:p14="http://schemas.microsoft.com/office/powerpoint/2010/main" val="2615355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BB1A9-7D18-480F-A378-C56A8DAC5947}"/>
              </a:ext>
            </a:extLst>
          </p:cNvPr>
          <p:cNvSpPr>
            <a:spLocks noGrp="1"/>
          </p:cNvSpPr>
          <p:nvPr>
            <p:ph type="dt" sz="half" idx="10"/>
          </p:nvPr>
        </p:nvSpPr>
        <p:spPr/>
        <p:txBody>
          <a:bodyPr/>
          <a:lstStyle/>
          <a:p>
            <a:fld id="{E88C13F7-B2AE-4DAD-BEA9-2EE581F10E14}" type="datetimeFigureOut">
              <a:rPr lang="en-SG" smtClean="0"/>
              <a:t>6/11/2018</a:t>
            </a:fld>
            <a:endParaRPr lang="en-SG"/>
          </a:p>
        </p:txBody>
      </p:sp>
      <p:sp>
        <p:nvSpPr>
          <p:cNvPr id="3" name="Footer Placeholder 2">
            <a:extLst>
              <a:ext uri="{FF2B5EF4-FFF2-40B4-BE49-F238E27FC236}">
                <a16:creationId xmlns:a16="http://schemas.microsoft.com/office/drawing/2014/main" id="{4B6AC4E6-7985-4DC2-A322-262F1F83ECA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F1F07C66-9DE8-42B4-981D-F680E3197583}"/>
              </a:ext>
            </a:extLst>
          </p:cNvPr>
          <p:cNvSpPr>
            <a:spLocks noGrp="1"/>
          </p:cNvSpPr>
          <p:nvPr>
            <p:ph type="sldNum" sz="quarter" idx="12"/>
          </p:nvPr>
        </p:nvSpPr>
        <p:spPr/>
        <p:txBody>
          <a:bodyPr/>
          <a:lstStyle/>
          <a:p>
            <a:fld id="{A5D931F4-BF26-44E9-A7A4-97BAF196513D}" type="slidenum">
              <a:rPr lang="en-SG" smtClean="0"/>
              <a:t>‹#›</a:t>
            </a:fld>
            <a:endParaRPr lang="en-SG"/>
          </a:p>
        </p:txBody>
      </p:sp>
    </p:spTree>
    <p:extLst>
      <p:ext uri="{BB962C8B-B14F-4D97-AF65-F5344CB8AC3E}">
        <p14:creationId xmlns:p14="http://schemas.microsoft.com/office/powerpoint/2010/main" val="460792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7B5F1-33CD-434D-9D3F-1E14A1F673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282DD506-7553-4E6B-81ED-89C78EF3AF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969F644-59E4-4672-AD68-706EA3BDA8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159DB3-3B78-4C93-BD76-20449ECB848D}"/>
              </a:ext>
            </a:extLst>
          </p:cNvPr>
          <p:cNvSpPr>
            <a:spLocks noGrp="1"/>
          </p:cNvSpPr>
          <p:nvPr>
            <p:ph type="dt" sz="half" idx="10"/>
          </p:nvPr>
        </p:nvSpPr>
        <p:spPr/>
        <p:txBody>
          <a:bodyPr/>
          <a:lstStyle/>
          <a:p>
            <a:fld id="{E88C13F7-B2AE-4DAD-BEA9-2EE581F10E14}" type="datetimeFigureOut">
              <a:rPr lang="en-SG" smtClean="0"/>
              <a:t>6/11/2018</a:t>
            </a:fld>
            <a:endParaRPr lang="en-SG"/>
          </a:p>
        </p:txBody>
      </p:sp>
      <p:sp>
        <p:nvSpPr>
          <p:cNvPr id="6" name="Footer Placeholder 5">
            <a:extLst>
              <a:ext uri="{FF2B5EF4-FFF2-40B4-BE49-F238E27FC236}">
                <a16:creationId xmlns:a16="http://schemas.microsoft.com/office/drawing/2014/main" id="{BEB3DD4A-D454-4CFB-89C4-7F8F7CCA1AD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680E815-FB58-4388-A448-2F66397C9C42}"/>
              </a:ext>
            </a:extLst>
          </p:cNvPr>
          <p:cNvSpPr>
            <a:spLocks noGrp="1"/>
          </p:cNvSpPr>
          <p:nvPr>
            <p:ph type="sldNum" sz="quarter" idx="12"/>
          </p:nvPr>
        </p:nvSpPr>
        <p:spPr/>
        <p:txBody>
          <a:bodyPr/>
          <a:lstStyle/>
          <a:p>
            <a:fld id="{A5D931F4-BF26-44E9-A7A4-97BAF196513D}" type="slidenum">
              <a:rPr lang="en-SG" smtClean="0"/>
              <a:t>‹#›</a:t>
            </a:fld>
            <a:endParaRPr lang="en-SG"/>
          </a:p>
        </p:txBody>
      </p:sp>
    </p:spTree>
    <p:extLst>
      <p:ext uri="{BB962C8B-B14F-4D97-AF65-F5344CB8AC3E}">
        <p14:creationId xmlns:p14="http://schemas.microsoft.com/office/powerpoint/2010/main" val="130181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48130-587E-4D4F-9991-6F11C254D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47447E9-9CA1-4AA4-9A7A-F8FA602A80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1142CBE-CD40-4960-84AB-E26F84C88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8CF685-ECA7-434B-AF37-B46A5ABFDC08}"/>
              </a:ext>
            </a:extLst>
          </p:cNvPr>
          <p:cNvSpPr>
            <a:spLocks noGrp="1"/>
          </p:cNvSpPr>
          <p:nvPr>
            <p:ph type="dt" sz="half" idx="10"/>
          </p:nvPr>
        </p:nvSpPr>
        <p:spPr/>
        <p:txBody>
          <a:bodyPr/>
          <a:lstStyle/>
          <a:p>
            <a:fld id="{E88C13F7-B2AE-4DAD-BEA9-2EE581F10E14}" type="datetimeFigureOut">
              <a:rPr lang="en-SG" smtClean="0"/>
              <a:t>6/11/2018</a:t>
            </a:fld>
            <a:endParaRPr lang="en-SG"/>
          </a:p>
        </p:txBody>
      </p:sp>
      <p:sp>
        <p:nvSpPr>
          <p:cNvPr id="6" name="Footer Placeholder 5">
            <a:extLst>
              <a:ext uri="{FF2B5EF4-FFF2-40B4-BE49-F238E27FC236}">
                <a16:creationId xmlns:a16="http://schemas.microsoft.com/office/drawing/2014/main" id="{99496CD2-A546-4E60-9FFE-B52C1D7B72B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2D026A0-CAD6-4EB0-A093-5EE9140BEF54}"/>
              </a:ext>
            </a:extLst>
          </p:cNvPr>
          <p:cNvSpPr>
            <a:spLocks noGrp="1"/>
          </p:cNvSpPr>
          <p:nvPr>
            <p:ph type="sldNum" sz="quarter" idx="12"/>
          </p:nvPr>
        </p:nvSpPr>
        <p:spPr/>
        <p:txBody>
          <a:bodyPr/>
          <a:lstStyle/>
          <a:p>
            <a:fld id="{A5D931F4-BF26-44E9-A7A4-97BAF196513D}" type="slidenum">
              <a:rPr lang="en-SG" smtClean="0"/>
              <a:t>‹#›</a:t>
            </a:fld>
            <a:endParaRPr lang="en-SG"/>
          </a:p>
        </p:txBody>
      </p:sp>
    </p:spTree>
    <p:extLst>
      <p:ext uri="{BB962C8B-B14F-4D97-AF65-F5344CB8AC3E}">
        <p14:creationId xmlns:p14="http://schemas.microsoft.com/office/powerpoint/2010/main" val="3001982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BB7CDA-909A-4A18-A0C3-9076C0342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CB11D11-2F73-4859-BD93-5D1D32751C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45937C0-A17A-4285-833E-DF913D86E8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8C13F7-B2AE-4DAD-BEA9-2EE581F10E14}" type="datetimeFigureOut">
              <a:rPr lang="en-SG" smtClean="0"/>
              <a:t>6/11/2018</a:t>
            </a:fld>
            <a:endParaRPr lang="en-SG"/>
          </a:p>
        </p:txBody>
      </p:sp>
      <p:sp>
        <p:nvSpPr>
          <p:cNvPr id="5" name="Footer Placeholder 4">
            <a:extLst>
              <a:ext uri="{FF2B5EF4-FFF2-40B4-BE49-F238E27FC236}">
                <a16:creationId xmlns:a16="http://schemas.microsoft.com/office/drawing/2014/main" id="{4044E5C5-A279-407A-A3D2-B8CD483536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4F1BB9B2-33E9-48F3-9764-BD9BE4B29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D931F4-BF26-44E9-A7A4-97BAF196513D}" type="slidenum">
              <a:rPr lang="en-SG" smtClean="0"/>
              <a:t>‹#›</a:t>
            </a:fld>
            <a:endParaRPr lang="en-SG"/>
          </a:p>
        </p:txBody>
      </p:sp>
    </p:spTree>
    <p:extLst>
      <p:ext uri="{BB962C8B-B14F-4D97-AF65-F5344CB8AC3E}">
        <p14:creationId xmlns:p14="http://schemas.microsoft.com/office/powerpoint/2010/main" val="3389424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5">
            <a:extLst>
              <a:ext uri="{FF2B5EF4-FFF2-40B4-BE49-F238E27FC236}">
                <a16:creationId xmlns:a16="http://schemas.microsoft.com/office/drawing/2014/main" id="{EE66B0BE-9D1C-4739-8092-4CF1CD72C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323" y="914400"/>
            <a:ext cx="5041900" cy="56515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7">
            <a:extLst>
              <a:ext uri="{FF2B5EF4-FFF2-40B4-BE49-F238E27FC236}">
                <a16:creationId xmlns:a16="http://schemas.microsoft.com/office/drawing/2014/main" id="{E61751CC-6D3F-461B-AA4C-202F97C1B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545" y="876692"/>
            <a:ext cx="5016500" cy="56514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3B7C3E8A-C2CD-4CEA-864E-A7B4E4CF3840}"/>
              </a:ext>
            </a:extLst>
          </p:cNvPr>
          <p:cNvSpPr/>
          <p:nvPr/>
        </p:nvSpPr>
        <p:spPr>
          <a:xfrm>
            <a:off x="2040118" y="1047619"/>
            <a:ext cx="438150" cy="215900"/>
          </a:xfrm>
          <a:prstGeom prst="roundRect">
            <a:avLst/>
          </a:prstGeom>
          <a:solidFill>
            <a:srgbClr val="0070C0">
              <a:alpha val="30196"/>
            </a:srgb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4" name="Rectangle 4">
            <a:extLst>
              <a:ext uri="{FF2B5EF4-FFF2-40B4-BE49-F238E27FC236}">
                <a16:creationId xmlns:a16="http://schemas.microsoft.com/office/drawing/2014/main" id="{66F89082-16DB-4A08-A08C-2CC1D999EB67}"/>
              </a:ext>
            </a:extLst>
          </p:cNvPr>
          <p:cNvSpPr>
            <a:spLocks noChangeArrowheads="1"/>
          </p:cNvSpPr>
          <p:nvPr/>
        </p:nvSpPr>
        <p:spPr bwMode="auto">
          <a:xfrm>
            <a:off x="2576660" y="548861"/>
            <a:ext cx="131661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Home page</a:t>
            </a:r>
            <a:endParaRPr kumimoji="0" lang="en-US" altLang="en-US" sz="1050" b="1" i="0" u="none" strike="noStrike" cap="none" normalizeH="0" baseline="0" dirty="0">
              <a:ln>
                <a:noFill/>
              </a:ln>
              <a:solidFill>
                <a:schemeClr val="tx1"/>
              </a:solidFill>
              <a:effectLst/>
            </a:endParaRPr>
          </a:p>
        </p:txBody>
      </p:sp>
      <p:sp>
        <p:nvSpPr>
          <p:cNvPr id="7" name="Rectangle 6">
            <a:extLst>
              <a:ext uri="{FF2B5EF4-FFF2-40B4-BE49-F238E27FC236}">
                <a16:creationId xmlns:a16="http://schemas.microsoft.com/office/drawing/2014/main" id="{5A3A5AD6-4ECC-4EC2-A889-D770347ACC99}"/>
              </a:ext>
            </a:extLst>
          </p:cNvPr>
          <p:cNvSpPr>
            <a:spLocks noChangeArrowheads="1"/>
          </p:cNvSpPr>
          <p:nvPr/>
        </p:nvSpPr>
        <p:spPr bwMode="auto">
          <a:xfrm>
            <a:off x="0" y="6108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11" name="Rectangle 4">
            <a:extLst>
              <a:ext uri="{FF2B5EF4-FFF2-40B4-BE49-F238E27FC236}">
                <a16:creationId xmlns:a16="http://schemas.microsoft.com/office/drawing/2014/main" id="{A625E639-0EA1-497F-8A05-8AA6B63B8940}"/>
              </a:ext>
            </a:extLst>
          </p:cNvPr>
          <p:cNvSpPr>
            <a:spLocks noChangeArrowheads="1"/>
          </p:cNvSpPr>
          <p:nvPr/>
        </p:nvSpPr>
        <p:spPr bwMode="auto">
          <a:xfrm>
            <a:off x="8477841" y="511153"/>
            <a:ext cx="113750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lang="en-US" altLang="en-US" sz="1600" b="1" dirty="0">
                <a:latin typeface="Calibri" panose="020F0502020204030204" pitchFamily="34" charset="0"/>
                <a:cs typeface="Times New Roman" panose="02020603050405020304" pitchFamily="18" charset="0"/>
              </a:rPr>
              <a:t>Menu</a:t>
            </a:r>
            <a:endParaRPr kumimoji="0" lang="en-US" altLang="en-US" sz="1050" b="1" i="0" u="none" strike="noStrike" cap="none" normalizeH="0" baseline="0" dirty="0">
              <a:ln>
                <a:noFill/>
              </a:ln>
              <a:solidFill>
                <a:schemeClr val="tx1"/>
              </a:solidFill>
              <a:effectLst/>
            </a:endParaRPr>
          </a:p>
        </p:txBody>
      </p:sp>
      <p:cxnSp>
        <p:nvCxnSpPr>
          <p:cNvPr id="13" name="Straight Arrow Connector 12">
            <a:extLst>
              <a:ext uri="{FF2B5EF4-FFF2-40B4-BE49-F238E27FC236}">
                <a16:creationId xmlns:a16="http://schemas.microsoft.com/office/drawing/2014/main" id="{CCCF4115-D76B-4031-855F-FF6F4950F12B}"/>
              </a:ext>
            </a:extLst>
          </p:cNvPr>
          <p:cNvCxnSpPr>
            <a:cxnSpLocks/>
            <a:endCxn id="2049" idx="1"/>
          </p:cNvCxnSpPr>
          <p:nvPr/>
        </p:nvCxnSpPr>
        <p:spPr>
          <a:xfrm>
            <a:off x="2356701" y="1225811"/>
            <a:ext cx="3883844" cy="24766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0CED8B38-785A-435A-9C16-07AF586D16A2}"/>
              </a:ext>
            </a:extLst>
          </p:cNvPr>
          <p:cNvSpPr>
            <a:spLocks noChangeArrowheads="1"/>
          </p:cNvSpPr>
          <p:nvPr/>
        </p:nvSpPr>
        <p:spPr bwMode="auto">
          <a:xfrm>
            <a:off x="3714160" y="232010"/>
            <a:ext cx="47039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Upon clicking menu, it leads the user to the menu site</a:t>
            </a:r>
            <a:endParaRPr kumimoji="0" lang="en-US" altLang="en-US" sz="1050" b="0" i="0" u="none" strike="noStrike" cap="none" normalizeH="0" baseline="0" dirty="0">
              <a:ln>
                <a:noFill/>
              </a:ln>
              <a:solidFill>
                <a:schemeClr val="tx1"/>
              </a:solidFill>
              <a:effectLst/>
            </a:endParaRPr>
          </a:p>
        </p:txBody>
      </p:sp>
      <p:sp>
        <p:nvSpPr>
          <p:cNvPr id="19" name="Rectangle: Rounded Corners 18">
            <a:extLst>
              <a:ext uri="{FF2B5EF4-FFF2-40B4-BE49-F238E27FC236}">
                <a16:creationId xmlns:a16="http://schemas.microsoft.com/office/drawing/2014/main" id="{8BA23C1C-35DB-4F7F-AEDA-760F84570CEE}"/>
              </a:ext>
            </a:extLst>
          </p:cNvPr>
          <p:cNvSpPr/>
          <p:nvPr/>
        </p:nvSpPr>
        <p:spPr>
          <a:xfrm>
            <a:off x="1521382" y="1047619"/>
            <a:ext cx="438150" cy="215900"/>
          </a:xfrm>
          <a:prstGeom prst="roundRect">
            <a:avLst/>
          </a:prstGeom>
          <a:solidFill>
            <a:schemeClr val="bg2">
              <a:lumMod val="75000"/>
              <a:alpha val="30196"/>
            </a:scheme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20" name="Rectangle: Rounded Corners 19">
            <a:extLst>
              <a:ext uri="{FF2B5EF4-FFF2-40B4-BE49-F238E27FC236}">
                <a16:creationId xmlns:a16="http://schemas.microsoft.com/office/drawing/2014/main" id="{02BA9A1F-1B5A-4ED7-9097-979CCA2329A1}"/>
              </a:ext>
            </a:extLst>
          </p:cNvPr>
          <p:cNvSpPr/>
          <p:nvPr/>
        </p:nvSpPr>
        <p:spPr>
          <a:xfrm>
            <a:off x="7711323" y="1047619"/>
            <a:ext cx="438150" cy="215900"/>
          </a:xfrm>
          <a:prstGeom prst="roundRect">
            <a:avLst/>
          </a:prstGeom>
          <a:solidFill>
            <a:schemeClr val="bg2">
              <a:lumMod val="75000"/>
              <a:alpha val="30196"/>
            </a:scheme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Tree>
    <p:extLst>
      <p:ext uri="{BB962C8B-B14F-4D97-AF65-F5344CB8AC3E}">
        <p14:creationId xmlns:p14="http://schemas.microsoft.com/office/powerpoint/2010/main" val="839528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14289F-E2C9-4301-8C67-FDD9BA927CD4}"/>
              </a:ext>
            </a:extLst>
          </p:cNvPr>
          <p:cNvSpPr>
            <a:spLocks noChangeArrowheads="1"/>
          </p:cNvSpPr>
          <p:nvPr/>
        </p:nvSpPr>
        <p:spPr bwMode="auto">
          <a:xfrm>
            <a:off x="499621" y="214780"/>
            <a:ext cx="10114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 access the admin page, the user has to have admin rights and login to his/her account. Here the admin may check the sales, menu and cart to check the sales, make changes to the menu items and see the cart order items made by each user respectively.</a:t>
            </a:r>
            <a:endParaRPr kumimoji="0" lang="en-US" altLang="en-US" sz="1050" b="0" i="0" u="none" strike="noStrike" cap="none" normalizeH="0" baseline="0" dirty="0">
              <a:ln>
                <a:noFill/>
              </a:ln>
              <a:solidFill>
                <a:schemeClr val="tx1"/>
              </a:solidFill>
              <a:effectLst/>
            </a:endParaRPr>
          </a:p>
        </p:txBody>
      </p:sp>
      <p:sp>
        <p:nvSpPr>
          <p:cNvPr id="13" name="Rectangle 4">
            <a:extLst>
              <a:ext uri="{FF2B5EF4-FFF2-40B4-BE49-F238E27FC236}">
                <a16:creationId xmlns:a16="http://schemas.microsoft.com/office/drawing/2014/main" id="{8BDEDAA7-F223-41AB-8095-2DB5B8A65D52}"/>
              </a:ext>
            </a:extLst>
          </p:cNvPr>
          <p:cNvSpPr>
            <a:spLocks noChangeArrowheads="1"/>
          </p:cNvSpPr>
          <p:nvPr/>
        </p:nvSpPr>
        <p:spPr bwMode="auto">
          <a:xfrm>
            <a:off x="8869184" y="872923"/>
            <a:ext cx="100866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kumimoji="0" lang="en-US" altLang="en-US" sz="1600" b="1" i="0" u="none" strike="noStrike" cap="none" normalizeH="0" baseline="0" dirty="0">
                <a:ln>
                  <a:noFill/>
                </a:ln>
                <a:solidFill>
                  <a:schemeClr val="tx1"/>
                </a:solidFill>
                <a:effectLst/>
                <a:latin typeface="+mn-lt"/>
              </a:rPr>
              <a:t>Menu</a:t>
            </a:r>
          </a:p>
        </p:txBody>
      </p:sp>
      <p:grpSp>
        <p:nvGrpSpPr>
          <p:cNvPr id="16" name="Group 15">
            <a:extLst>
              <a:ext uri="{FF2B5EF4-FFF2-40B4-BE49-F238E27FC236}">
                <a16:creationId xmlns:a16="http://schemas.microsoft.com/office/drawing/2014/main" id="{1E95B741-05D2-4BA5-ADD2-FA468183D1FA}"/>
              </a:ext>
            </a:extLst>
          </p:cNvPr>
          <p:cNvGrpSpPr/>
          <p:nvPr/>
        </p:nvGrpSpPr>
        <p:grpSpPr>
          <a:xfrm>
            <a:off x="697100" y="872923"/>
            <a:ext cx="5213506" cy="5761823"/>
            <a:chOff x="697100" y="1812862"/>
            <a:chExt cx="4464279" cy="4821884"/>
          </a:xfrm>
        </p:grpSpPr>
        <p:sp>
          <p:nvSpPr>
            <p:cNvPr id="12" name="Rectangle 4">
              <a:extLst>
                <a:ext uri="{FF2B5EF4-FFF2-40B4-BE49-F238E27FC236}">
                  <a16:creationId xmlns:a16="http://schemas.microsoft.com/office/drawing/2014/main" id="{C134755B-BB5F-4D30-8DE8-CA386019D2DE}"/>
                </a:ext>
              </a:extLst>
            </p:cNvPr>
            <p:cNvSpPr>
              <a:spLocks noChangeArrowheads="1"/>
            </p:cNvSpPr>
            <p:nvPr/>
          </p:nvSpPr>
          <p:spPr bwMode="auto">
            <a:xfrm>
              <a:off x="2364746" y="1812862"/>
              <a:ext cx="8532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kumimoji="0" lang="en-US" altLang="en-US" sz="1600" b="1" i="0" u="none" strike="noStrike" cap="none" normalizeH="0" baseline="0" dirty="0">
                  <a:ln>
                    <a:noFill/>
                  </a:ln>
                  <a:solidFill>
                    <a:schemeClr val="tx1"/>
                  </a:solidFill>
                  <a:effectLst/>
                  <a:latin typeface="+mn-lt"/>
                </a:rPr>
                <a:t>Admin</a:t>
              </a:r>
            </a:p>
          </p:txBody>
        </p:sp>
        <p:grpSp>
          <p:nvGrpSpPr>
            <p:cNvPr id="15" name="Group 14">
              <a:extLst>
                <a:ext uri="{FF2B5EF4-FFF2-40B4-BE49-F238E27FC236}">
                  <a16:creationId xmlns:a16="http://schemas.microsoft.com/office/drawing/2014/main" id="{81A50535-7835-48C3-A472-E8DAD395A413}"/>
                </a:ext>
              </a:extLst>
            </p:cNvPr>
            <p:cNvGrpSpPr/>
            <p:nvPr/>
          </p:nvGrpSpPr>
          <p:grpSpPr>
            <a:xfrm>
              <a:off x="697100" y="2151416"/>
              <a:ext cx="4464279" cy="4483330"/>
              <a:chOff x="697100" y="2151416"/>
              <a:chExt cx="4464279" cy="4483330"/>
            </a:xfrm>
          </p:grpSpPr>
          <p:pic>
            <p:nvPicPr>
              <p:cNvPr id="6" name="Picture 5">
                <a:extLst>
                  <a:ext uri="{FF2B5EF4-FFF2-40B4-BE49-F238E27FC236}">
                    <a16:creationId xmlns:a16="http://schemas.microsoft.com/office/drawing/2014/main" id="{52FE062D-28DC-4C3A-8395-539283C1D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100" y="2151416"/>
                <a:ext cx="4464279" cy="4483330"/>
              </a:xfrm>
              <a:prstGeom prst="rect">
                <a:avLst/>
              </a:prstGeom>
            </p:spPr>
          </p:pic>
          <p:sp>
            <p:nvSpPr>
              <p:cNvPr id="4" name="Rectangle: Rounded Corners 3">
                <a:extLst>
                  <a:ext uri="{FF2B5EF4-FFF2-40B4-BE49-F238E27FC236}">
                    <a16:creationId xmlns:a16="http://schemas.microsoft.com/office/drawing/2014/main" id="{AD3C26A6-1541-4435-A4AF-2F65AD3579F0}"/>
                  </a:ext>
                </a:extLst>
              </p:cNvPr>
              <p:cNvSpPr/>
              <p:nvPr/>
            </p:nvSpPr>
            <p:spPr>
              <a:xfrm>
                <a:off x="2929239" y="2274215"/>
                <a:ext cx="615239" cy="214461"/>
              </a:xfrm>
              <a:prstGeom prst="roundRect">
                <a:avLst/>
              </a:prstGeom>
              <a:solidFill>
                <a:schemeClr val="bg2">
                  <a:lumMod val="75000"/>
                  <a:alpha val="30196"/>
                </a:scheme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grpSp>
      </p:grpSp>
      <p:grpSp>
        <p:nvGrpSpPr>
          <p:cNvPr id="14" name="Group 13">
            <a:extLst>
              <a:ext uri="{FF2B5EF4-FFF2-40B4-BE49-F238E27FC236}">
                <a16:creationId xmlns:a16="http://schemas.microsoft.com/office/drawing/2014/main" id="{08EBF0F2-7484-4638-890D-B9BEFC667234}"/>
              </a:ext>
            </a:extLst>
          </p:cNvPr>
          <p:cNvGrpSpPr/>
          <p:nvPr/>
        </p:nvGrpSpPr>
        <p:grpSpPr>
          <a:xfrm>
            <a:off x="6730738" y="1277472"/>
            <a:ext cx="5015060" cy="5357273"/>
            <a:chOff x="5350274" y="2151416"/>
            <a:chExt cx="4476980" cy="4476980"/>
          </a:xfrm>
        </p:grpSpPr>
        <p:pic>
          <p:nvPicPr>
            <p:cNvPr id="11" name="Picture 10">
              <a:extLst>
                <a:ext uri="{FF2B5EF4-FFF2-40B4-BE49-F238E27FC236}">
                  <a16:creationId xmlns:a16="http://schemas.microsoft.com/office/drawing/2014/main" id="{26FBCD60-4E78-4BA5-B7CB-F1600D9F5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0274" y="2151416"/>
              <a:ext cx="4476980" cy="4476980"/>
            </a:xfrm>
            <a:prstGeom prst="rect">
              <a:avLst/>
            </a:prstGeom>
          </p:spPr>
        </p:pic>
        <p:sp>
          <p:nvSpPr>
            <p:cNvPr id="9" name="Rectangle: Rounded Corners 8">
              <a:extLst>
                <a:ext uri="{FF2B5EF4-FFF2-40B4-BE49-F238E27FC236}">
                  <a16:creationId xmlns:a16="http://schemas.microsoft.com/office/drawing/2014/main" id="{9E608C09-358C-46E3-8073-1C120E1E0DFA}"/>
                </a:ext>
              </a:extLst>
            </p:cNvPr>
            <p:cNvSpPr/>
            <p:nvPr/>
          </p:nvSpPr>
          <p:spPr>
            <a:xfrm>
              <a:off x="7588764" y="2274215"/>
              <a:ext cx="537141" cy="214461"/>
            </a:xfrm>
            <a:prstGeom prst="roundRect">
              <a:avLst/>
            </a:prstGeom>
            <a:solidFill>
              <a:schemeClr val="bg2">
                <a:lumMod val="75000"/>
                <a:alpha val="30196"/>
              </a:scheme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grpSp>
    </p:spTree>
    <p:extLst>
      <p:ext uri="{BB962C8B-B14F-4D97-AF65-F5344CB8AC3E}">
        <p14:creationId xmlns:p14="http://schemas.microsoft.com/office/powerpoint/2010/main" val="131256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DABEC2-1AB3-4DE4-BB4A-37EDFDB64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707" y="1211477"/>
            <a:ext cx="5402787" cy="5425745"/>
          </a:xfrm>
          <a:prstGeom prst="rect">
            <a:avLst/>
          </a:prstGeom>
        </p:spPr>
      </p:pic>
      <p:sp>
        <p:nvSpPr>
          <p:cNvPr id="6" name="Rectangle 5">
            <a:extLst>
              <a:ext uri="{FF2B5EF4-FFF2-40B4-BE49-F238E27FC236}">
                <a16:creationId xmlns:a16="http://schemas.microsoft.com/office/drawing/2014/main" id="{CC811DC9-D0C8-4526-AEDD-DED21703884A}"/>
              </a:ext>
            </a:extLst>
          </p:cNvPr>
          <p:cNvSpPr>
            <a:spLocks noChangeArrowheads="1"/>
          </p:cNvSpPr>
          <p:nvPr/>
        </p:nvSpPr>
        <p:spPr bwMode="auto">
          <a:xfrm>
            <a:off x="499621" y="214780"/>
            <a:ext cx="10114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 access the admin page, the user has to have admin rights and login to his/her account. Here the admin may check the sales, menu and cart to check the sales, make changes to the menu items and see the cart order items made by each user respectively.</a:t>
            </a:r>
            <a:endParaRPr kumimoji="0" lang="en-US" altLang="en-US" sz="1050" b="0" i="0" u="none" strike="noStrike" cap="none" normalizeH="0" baseline="0" dirty="0">
              <a:ln>
                <a:noFill/>
              </a:ln>
              <a:solidFill>
                <a:schemeClr val="tx1"/>
              </a:solidFill>
              <a:effectLst/>
            </a:endParaRPr>
          </a:p>
        </p:txBody>
      </p:sp>
      <p:sp>
        <p:nvSpPr>
          <p:cNvPr id="7" name="Rectangle 4">
            <a:extLst>
              <a:ext uri="{FF2B5EF4-FFF2-40B4-BE49-F238E27FC236}">
                <a16:creationId xmlns:a16="http://schemas.microsoft.com/office/drawing/2014/main" id="{3C61BE93-353B-4240-A5A7-51C6A81C54DB}"/>
              </a:ext>
            </a:extLst>
          </p:cNvPr>
          <p:cNvSpPr>
            <a:spLocks noChangeArrowheads="1"/>
          </p:cNvSpPr>
          <p:nvPr/>
        </p:nvSpPr>
        <p:spPr bwMode="auto">
          <a:xfrm>
            <a:off x="5250009" y="915476"/>
            <a:ext cx="61418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kumimoji="0" lang="en-US" altLang="en-US" sz="1600" b="1" i="0" u="none" strike="noStrike" cap="none" normalizeH="0" baseline="0" dirty="0">
                <a:ln>
                  <a:noFill/>
                </a:ln>
                <a:solidFill>
                  <a:schemeClr val="tx1"/>
                </a:solidFill>
                <a:effectLst/>
                <a:latin typeface="+mn-lt"/>
              </a:rPr>
              <a:t>Cart</a:t>
            </a:r>
          </a:p>
        </p:txBody>
      </p:sp>
      <p:sp>
        <p:nvSpPr>
          <p:cNvPr id="8" name="Rectangle: Rounded Corners 7">
            <a:extLst>
              <a:ext uri="{FF2B5EF4-FFF2-40B4-BE49-F238E27FC236}">
                <a16:creationId xmlns:a16="http://schemas.microsoft.com/office/drawing/2014/main" id="{145AAC23-DECA-45D5-9CD5-5671713D0B2B}"/>
              </a:ext>
            </a:extLst>
          </p:cNvPr>
          <p:cNvSpPr/>
          <p:nvPr/>
        </p:nvSpPr>
        <p:spPr>
          <a:xfrm>
            <a:off x="6353666" y="1334806"/>
            <a:ext cx="688157" cy="338554"/>
          </a:xfrm>
          <a:prstGeom prst="roundRect">
            <a:avLst/>
          </a:prstGeom>
          <a:solidFill>
            <a:schemeClr val="bg2">
              <a:lumMod val="75000"/>
              <a:alpha val="30196"/>
            </a:scheme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Tree>
    <p:extLst>
      <p:ext uri="{BB962C8B-B14F-4D97-AF65-F5344CB8AC3E}">
        <p14:creationId xmlns:p14="http://schemas.microsoft.com/office/powerpoint/2010/main" val="1429618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3299475-5D45-4B1C-8E4B-0ACCCFE2C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4109" y="2152584"/>
            <a:ext cx="4534133" cy="2552831"/>
          </a:xfrm>
          <a:prstGeom prst="rect">
            <a:avLst/>
          </a:prstGeom>
        </p:spPr>
      </p:pic>
      <p:pic>
        <p:nvPicPr>
          <p:cNvPr id="10" name="Picture 17">
            <a:extLst>
              <a:ext uri="{FF2B5EF4-FFF2-40B4-BE49-F238E27FC236}">
                <a16:creationId xmlns:a16="http://schemas.microsoft.com/office/drawing/2014/main" id="{D05875AD-6468-4E79-B7AF-EB5F01EC0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772998"/>
            <a:ext cx="5016500" cy="565149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C07A5BE6-C64B-4894-BD21-43AA6279970A}"/>
              </a:ext>
            </a:extLst>
          </p:cNvPr>
          <p:cNvSpPr/>
          <p:nvPr/>
        </p:nvSpPr>
        <p:spPr>
          <a:xfrm>
            <a:off x="1578892" y="2152584"/>
            <a:ext cx="1252797" cy="1446164"/>
          </a:xfrm>
          <a:prstGeom prst="roundRect">
            <a:avLst/>
          </a:prstGeom>
          <a:solidFill>
            <a:srgbClr val="0070C0">
              <a:alpha val="30196"/>
            </a:srgb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12" name="Rectangle 4">
            <a:extLst>
              <a:ext uri="{FF2B5EF4-FFF2-40B4-BE49-F238E27FC236}">
                <a16:creationId xmlns:a16="http://schemas.microsoft.com/office/drawing/2014/main" id="{7208E570-1C01-4DEF-AD31-5561C394AFD2}"/>
              </a:ext>
            </a:extLst>
          </p:cNvPr>
          <p:cNvSpPr>
            <a:spLocks noChangeArrowheads="1"/>
          </p:cNvSpPr>
          <p:nvPr/>
        </p:nvSpPr>
        <p:spPr bwMode="auto">
          <a:xfrm>
            <a:off x="3316796" y="407459"/>
            <a:ext cx="113750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lang="en-US" altLang="en-US" sz="1600" b="1" dirty="0">
                <a:latin typeface="Calibri" panose="020F0502020204030204" pitchFamily="34" charset="0"/>
                <a:cs typeface="Times New Roman" panose="02020603050405020304" pitchFamily="18" charset="0"/>
              </a:rPr>
              <a:t>Menu</a:t>
            </a:r>
            <a:endParaRPr kumimoji="0" lang="en-US" altLang="en-US" sz="1050" b="1" i="0" u="none" strike="noStrike" cap="none" normalizeH="0" baseline="0" dirty="0">
              <a:ln>
                <a:noFill/>
              </a:ln>
              <a:solidFill>
                <a:schemeClr val="tx1"/>
              </a:solidFill>
              <a:effectLst/>
            </a:endParaRPr>
          </a:p>
        </p:txBody>
      </p:sp>
      <p:cxnSp>
        <p:nvCxnSpPr>
          <p:cNvPr id="13" name="Straight Arrow Connector 12">
            <a:extLst>
              <a:ext uri="{FF2B5EF4-FFF2-40B4-BE49-F238E27FC236}">
                <a16:creationId xmlns:a16="http://schemas.microsoft.com/office/drawing/2014/main" id="{F3E0D040-2E3F-45E0-B817-6A32C7071364}"/>
              </a:ext>
            </a:extLst>
          </p:cNvPr>
          <p:cNvCxnSpPr>
            <a:cxnSpLocks/>
            <a:stCxn id="11" idx="3"/>
            <a:endCxn id="9" idx="1"/>
          </p:cNvCxnSpPr>
          <p:nvPr/>
        </p:nvCxnSpPr>
        <p:spPr>
          <a:xfrm>
            <a:off x="2831689" y="2875666"/>
            <a:ext cx="3872420" cy="5533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4">
            <a:extLst>
              <a:ext uri="{FF2B5EF4-FFF2-40B4-BE49-F238E27FC236}">
                <a16:creationId xmlns:a16="http://schemas.microsoft.com/office/drawing/2014/main" id="{C7BAF89D-442D-44CC-8E73-8D07FC6DDD75}"/>
              </a:ext>
            </a:extLst>
          </p:cNvPr>
          <p:cNvSpPr>
            <a:spLocks noChangeArrowheads="1"/>
          </p:cNvSpPr>
          <p:nvPr/>
        </p:nvSpPr>
        <p:spPr bwMode="auto">
          <a:xfrm>
            <a:off x="8395159" y="1814030"/>
            <a:ext cx="164357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kumimoji="0" lang="en-US" altLang="en-US" sz="1600" b="1" i="0" u="none" strike="noStrike" cap="none" normalizeH="0" baseline="0" dirty="0">
                <a:ln>
                  <a:noFill/>
                </a:ln>
                <a:solidFill>
                  <a:schemeClr val="tx1"/>
                </a:solidFill>
                <a:effectLst/>
                <a:latin typeface="+mn-lt"/>
              </a:rPr>
              <a:t>Item Description</a:t>
            </a:r>
          </a:p>
        </p:txBody>
      </p:sp>
      <p:sp>
        <p:nvSpPr>
          <p:cNvPr id="21" name="Rectangle 4">
            <a:extLst>
              <a:ext uri="{FF2B5EF4-FFF2-40B4-BE49-F238E27FC236}">
                <a16:creationId xmlns:a16="http://schemas.microsoft.com/office/drawing/2014/main" id="{7A3D1A3D-B3D5-4C36-B75B-DE41EDF5466E}"/>
              </a:ext>
            </a:extLst>
          </p:cNvPr>
          <p:cNvSpPr>
            <a:spLocks noChangeArrowheads="1"/>
          </p:cNvSpPr>
          <p:nvPr/>
        </p:nvSpPr>
        <p:spPr bwMode="auto">
          <a:xfrm>
            <a:off x="6309876" y="452656"/>
            <a:ext cx="565598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Upon clicking any item , it leads the user to the item description</a:t>
            </a:r>
            <a:endParaRPr kumimoji="0" lang="en-US" altLang="en-US" sz="1050" b="0" i="0" u="none" strike="noStrike" cap="none" normalizeH="0" baseline="0" dirty="0">
              <a:ln>
                <a:noFill/>
              </a:ln>
              <a:solidFill>
                <a:schemeClr val="tx1"/>
              </a:solidFill>
              <a:effectLst/>
            </a:endParaRPr>
          </a:p>
        </p:txBody>
      </p:sp>
      <p:sp>
        <p:nvSpPr>
          <p:cNvPr id="22" name="Rectangle: Rounded Corners 21">
            <a:extLst>
              <a:ext uri="{FF2B5EF4-FFF2-40B4-BE49-F238E27FC236}">
                <a16:creationId xmlns:a16="http://schemas.microsoft.com/office/drawing/2014/main" id="{FF8F202A-83E9-47DE-9043-EF3555AC478F}"/>
              </a:ext>
            </a:extLst>
          </p:cNvPr>
          <p:cNvSpPr/>
          <p:nvPr/>
        </p:nvSpPr>
        <p:spPr>
          <a:xfrm>
            <a:off x="2539555" y="982742"/>
            <a:ext cx="438150" cy="215900"/>
          </a:xfrm>
          <a:prstGeom prst="roundRect">
            <a:avLst/>
          </a:prstGeom>
          <a:solidFill>
            <a:schemeClr val="bg2">
              <a:lumMod val="75000"/>
              <a:alpha val="30196"/>
            </a:scheme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Tree>
    <p:extLst>
      <p:ext uri="{BB962C8B-B14F-4D97-AF65-F5344CB8AC3E}">
        <p14:creationId xmlns:p14="http://schemas.microsoft.com/office/powerpoint/2010/main" val="218973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718A21-48FB-4999-8D74-5B470C161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807" y="875549"/>
            <a:ext cx="5105662" cy="5721644"/>
          </a:xfrm>
          <a:prstGeom prst="rect">
            <a:avLst/>
          </a:prstGeom>
        </p:spPr>
      </p:pic>
      <p:sp>
        <p:nvSpPr>
          <p:cNvPr id="4" name="Rectangle: Rounded Corners 3">
            <a:extLst>
              <a:ext uri="{FF2B5EF4-FFF2-40B4-BE49-F238E27FC236}">
                <a16:creationId xmlns:a16="http://schemas.microsoft.com/office/drawing/2014/main" id="{129069FF-9C2D-4C44-A19E-68D23A558F79}"/>
              </a:ext>
            </a:extLst>
          </p:cNvPr>
          <p:cNvSpPr/>
          <p:nvPr/>
        </p:nvSpPr>
        <p:spPr>
          <a:xfrm>
            <a:off x="8485824" y="1040358"/>
            <a:ext cx="438150" cy="215900"/>
          </a:xfrm>
          <a:prstGeom prst="roundRect">
            <a:avLst/>
          </a:prstGeom>
          <a:solidFill>
            <a:schemeClr val="bg2">
              <a:lumMod val="75000"/>
              <a:alpha val="30196"/>
            </a:scheme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6" name="Rectangle 4">
            <a:extLst>
              <a:ext uri="{FF2B5EF4-FFF2-40B4-BE49-F238E27FC236}">
                <a16:creationId xmlns:a16="http://schemas.microsoft.com/office/drawing/2014/main" id="{8BC84D50-FB17-455F-9E25-A5BDABBD0456}"/>
              </a:ext>
            </a:extLst>
          </p:cNvPr>
          <p:cNvSpPr>
            <a:spLocks noChangeArrowheads="1"/>
          </p:cNvSpPr>
          <p:nvPr/>
        </p:nvSpPr>
        <p:spPr bwMode="auto">
          <a:xfrm>
            <a:off x="2509289" y="529408"/>
            <a:ext cx="113750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lang="en-US" altLang="en-US" sz="1600" b="1" dirty="0">
                <a:latin typeface="Calibri" panose="020F0502020204030204" pitchFamily="34" charset="0"/>
                <a:cs typeface="Times New Roman" panose="02020603050405020304" pitchFamily="18" charset="0"/>
              </a:rPr>
              <a:t>Menu</a:t>
            </a:r>
            <a:endParaRPr kumimoji="0" lang="en-US" altLang="en-US" sz="1050" b="1" i="0" u="none" strike="noStrike" cap="none" normalizeH="0" baseline="0" dirty="0">
              <a:ln>
                <a:noFill/>
              </a:ln>
              <a:solidFill>
                <a:schemeClr val="tx1"/>
              </a:solidFill>
              <a:effectLst/>
            </a:endParaRPr>
          </a:p>
        </p:txBody>
      </p:sp>
      <p:sp>
        <p:nvSpPr>
          <p:cNvPr id="8" name="Rectangle 4">
            <a:extLst>
              <a:ext uri="{FF2B5EF4-FFF2-40B4-BE49-F238E27FC236}">
                <a16:creationId xmlns:a16="http://schemas.microsoft.com/office/drawing/2014/main" id="{44DEDB08-D354-4629-8DF7-09E8FC4C84DA}"/>
              </a:ext>
            </a:extLst>
          </p:cNvPr>
          <p:cNvSpPr>
            <a:spLocks noChangeArrowheads="1"/>
          </p:cNvSpPr>
          <p:nvPr/>
        </p:nvSpPr>
        <p:spPr bwMode="auto">
          <a:xfrm>
            <a:off x="2639890" y="143937"/>
            <a:ext cx="66319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Upon clicking “about” tab on menu, it leads the user to the “about us” page</a:t>
            </a:r>
            <a:endParaRPr kumimoji="0" lang="en-US" altLang="en-US" sz="1050" b="0" i="0" u="none" strike="noStrike" cap="none" normalizeH="0" baseline="0" dirty="0">
              <a:ln>
                <a:noFill/>
              </a:ln>
              <a:solidFill>
                <a:schemeClr val="tx1"/>
              </a:solidFill>
              <a:effectLst/>
            </a:endParaRPr>
          </a:p>
        </p:txBody>
      </p:sp>
      <p:sp>
        <p:nvSpPr>
          <p:cNvPr id="9" name="Rectangle 4">
            <a:extLst>
              <a:ext uri="{FF2B5EF4-FFF2-40B4-BE49-F238E27FC236}">
                <a16:creationId xmlns:a16="http://schemas.microsoft.com/office/drawing/2014/main" id="{B5D18CB1-8F7A-47E1-80DE-05EC1A2A4C9F}"/>
              </a:ext>
            </a:extLst>
          </p:cNvPr>
          <p:cNvSpPr>
            <a:spLocks noChangeArrowheads="1"/>
          </p:cNvSpPr>
          <p:nvPr/>
        </p:nvSpPr>
        <p:spPr bwMode="auto">
          <a:xfrm>
            <a:off x="8827171" y="536995"/>
            <a:ext cx="113750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lang="en-US" altLang="en-US" sz="1600" b="1" dirty="0">
                <a:latin typeface="Calibri" panose="020F0502020204030204" pitchFamily="34" charset="0"/>
                <a:cs typeface="Times New Roman" panose="02020603050405020304" pitchFamily="18" charset="0"/>
              </a:rPr>
              <a:t>About</a:t>
            </a:r>
            <a:endParaRPr kumimoji="0" lang="en-US" altLang="en-US" sz="1050" b="1" i="0" u="none" strike="noStrike" cap="none" normalizeH="0" baseline="0" dirty="0">
              <a:ln>
                <a:noFill/>
              </a:ln>
              <a:solidFill>
                <a:schemeClr val="tx1"/>
              </a:solidFill>
              <a:effectLst/>
            </a:endParaRPr>
          </a:p>
        </p:txBody>
      </p:sp>
      <p:pic>
        <p:nvPicPr>
          <p:cNvPr id="10" name="Picture 15">
            <a:extLst>
              <a:ext uri="{FF2B5EF4-FFF2-40B4-BE49-F238E27FC236}">
                <a16:creationId xmlns:a16="http://schemas.microsoft.com/office/drawing/2014/main" id="{79E6AB11-455D-4286-AFF9-324A85FC4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504" y="910861"/>
            <a:ext cx="5041900" cy="56515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26171FF1-965D-4145-942D-931E3F46F6DF}"/>
              </a:ext>
            </a:extLst>
          </p:cNvPr>
          <p:cNvSpPr/>
          <p:nvPr/>
        </p:nvSpPr>
        <p:spPr>
          <a:xfrm>
            <a:off x="1521382" y="1047619"/>
            <a:ext cx="438150" cy="215900"/>
          </a:xfrm>
          <a:prstGeom prst="roundRect">
            <a:avLst/>
          </a:prstGeom>
          <a:solidFill>
            <a:schemeClr val="bg2">
              <a:lumMod val="75000"/>
              <a:alpha val="30196"/>
            </a:scheme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cxnSp>
        <p:nvCxnSpPr>
          <p:cNvPr id="7" name="Straight Arrow Connector 6">
            <a:extLst>
              <a:ext uri="{FF2B5EF4-FFF2-40B4-BE49-F238E27FC236}">
                <a16:creationId xmlns:a16="http://schemas.microsoft.com/office/drawing/2014/main" id="{3156F494-2594-49B9-9227-C5759CD847B6}"/>
              </a:ext>
            </a:extLst>
          </p:cNvPr>
          <p:cNvCxnSpPr>
            <a:cxnSpLocks/>
            <a:stCxn id="13" idx="3"/>
            <a:endCxn id="3" idx="1"/>
          </p:cNvCxnSpPr>
          <p:nvPr/>
        </p:nvCxnSpPr>
        <p:spPr>
          <a:xfrm>
            <a:off x="3078040" y="1145736"/>
            <a:ext cx="3312767" cy="25906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9ACF7FF1-3758-4538-AB5E-A3BF82E0FBE4}"/>
              </a:ext>
            </a:extLst>
          </p:cNvPr>
          <p:cNvSpPr/>
          <p:nvPr/>
        </p:nvSpPr>
        <p:spPr>
          <a:xfrm>
            <a:off x="2639890" y="1037786"/>
            <a:ext cx="438150" cy="215900"/>
          </a:xfrm>
          <a:prstGeom prst="roundRect">
            <a:avLst/>
          </a:prstGeom>
          <a:solidFill>
            <a:srgbClr val="0070C0">
              <a:alpha val="30196"/>
            </a:srgb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Tree>
    <p:extLst>
      <p:ext uri="{BB962C8B-B14F-4D97-AF65-F5344CB8AC3E}">
        <p14:creationId xmlns:p14="http://schemas.microsoft.com/office/powerpoint/2010/main" val="2679186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60D3EC-121F-48B7-9CB4-702E8326E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5" y="992419"/>
            <a:ext cx="5105662" cy="5721644"/>
          </a:xfrm>
          <a:prstGeom prst="rect">
            <a:avLst/>
          </a:prstGeom>
        </p:spPr>
      </p:pic>
      <p:sp>
        <p:nvSpPr>
          <p:cNvPr id="4" name="Rectangle: Rounded Corners 3">
            <a:extLst>
              <a:ext uri="{FF2B5EF4-FFF2-40B4-BE49-F238E27FC236}">
                <a16:creationId xmlns:a16="http://schemas.microsoft.com/office/drawing/2014/main" id="{9B4010DB-E300-44C9-B079-8FCC169EF8F7}"/>
              </a:ext>
            </a:extLst>
          </p:cNvPr>
          <p:cNvSpPr/>
          <p:nvPr/>
        </p:nvSpPr>
        <p:spPr>
          <a:xfrm>
            <a:off x="2556972" y="1157228"/>
            <a:ext cx="438150" cy="215900"/>
          </a:xfrm>
          <a:prstGeom prst="roundRect">
            <a:avLst/>
          </a:prstGeom>
          <a:solidFill>
            <a:schemeClr val="bg2">
              <a:lumMod val="75000"/>
              <a:alpha val="30196"/>
            </a:scheme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5" name="Rectangle 4">
            <a:extLst>
              <a:ext uri="{FF2B5EF4-FFF2-40B4-BE49-F238E27FC236}">
                <a16:creationId xmlns:a16="http://schemas.microsoft.com/office/drawing/2014/main" id="{923301AB-11BB-4BBB-9C25-2688425DB12C}"/>
              </a:ext>
            </a:extLst>
          </p:cNvPr>
          <p:cNvSpPr>
            <a:spLocks noChangeArrowheads="1"/>
          </p:cNvSpPr>
          <p:nvPr/>
        </p:nvSpPr>
        <p:spPr bwMode="auto">
          <a:xfrm>
            <a:off x="2639890" y="143937"/>
            <a:ext cx="628410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Upon clicking “FAQ” tab on “about”, it leads the user to the “FAQ” page</a:t>
            </a:r>
            <a:endParaRPr kumimoji="0" lang="en-US" altLang="en-US" sz="1050" b="0" i="0" u="none" strike="noStrike" cap="none" normalizeH="0" baseline="0" dirty="0">
              <a:ln>
                <a:noFill/>
              </a:ln>
              <a:solidFill>
                <a:schemeClr val="tx1"/>
              </a:solidFill>
              <a:effectLst/>
            </a:endParaRPr>
          </a:p>
        </p:txBody>
      </p:sp>
      <p:sp>
        <p:nvSpPr>
          <p:cNvPr id="6" name="Rectangle 4">
            <a:extLst>
              <a:ext uri="{FF2B5EF4-FFF2-40B4-BE49-F238E27FC236}">
                <a16:creationId xmlns:a16="http://schemas.microsoft.com/office/drawing/2014/main" id="{CEBDDCF1-8834-4F6E-B179-92E796295FDF}"/>
              </a:ext>
            </a:extLst>
          </p:cNvPr>
          <p:cNvSpPr>
            <a:spLocks noChangeArrowheads="1"/>
          </p:cNvSpPr>
          <p:nvPr/>
        </p:nvSpPr>
        <p:spPr bwMode="auto">
          <a:xfrm>
            <a:off x="2458065" y="653865"/>
            <a:ext cx="157775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lang="en-US" altLang="en-US" sz="1600" b="1" dirty="0">
                <a:latin typeface="Calibri" panose="020F0502020204030204" pitchFamily="34" charset="0"/>
                <a:cs typeface="Times New Roman" panose="02020603050405020304" pitchFamily="18" charset="0"/>
              </a:rPr>
              <a:t>About: About us</a:t>
            </a:r>
            <a:endParaRPr kumimoji="0" lang="en-US" altLang="en-US" sz="1050" b="1" i="0" u="none" strike="noStrike" cap="none" normalizeH="0" baseline="0" dirty="0">
              <a:ln>
                <a:noFill/>
              </a:ln>
              <a:solidFill>
                <a:schemeClr val="tx1"/>
              </a:solidFill>
              <a:effectLst/>
            </a:endParaRPr>
          </a:p>
        </p:txBody>
      </p:sp>
      <p:sp>
        <p:nvSpPr>
          <p:cNvPr id="7" name="Rectangle: Rounded Corners 6">
            <a:extLst>
              <a:ext uri="{FF2B5EF4-FFF2-40B4-BE49-F238E27FC236}">
                <a16:creationId xmlns:a16="http://schemas.microsoft.com/office/drawing/2014/main" id="{CFDCE0FC-2E5C-4C77-A3FC-0E01E8F4D202}"/>
              </a:ext>
            </a:extLst>
          </p:cNvPr>
          <p:cNvSpPr/>
          <p:nvPr/>
        </p:nvSpPr>
        <p:spPr>
          <a:xfrm>
            <a:off x="2118822" y="1537936"/>
            <a:ext cx="575216" cy="228249"/>
          </a:xfrm>
          <a:prstGeom prst="roundRect">
            <a:avLst/>
          </a:prstGeom>
          <a:solidFill>
            <a:srgbClr val="0070C0">
              <a:alpha val="30196"/>
            </a:srgb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cxnSp>
        <p:nvCxnSpPr>
          <p:cNvPr id="8" name="Straight Arrow Connector 7">
            <a:extLst>
              <a:ext uri="{FF2B5EF4-FFF2-40B4-BE49-F238E27FC236}">
                <a16:creationId xmlns:a16="http://schemas.microsoft.com/office/drawing/2014/main" id="{2086B3F9-74BB-4720-BFDB-88001E2DE7C4}"/>
              </a:ext>
            </a:extLst>
          </p:cNvPr>
          <p:cNvCxnSpPr>
            <a:cxnSpLocks/>
            <a:stCxn id="7" idx="3"/>
            <a:endCxn id="11" idx="1"/>
          </p:cNvCxnSpPr>
          <p:nvPr/>
        </p:nvCxnSpPr>
        <p:spPr>
          <a:xfrm>
            <a:off x="2694038" y="1652061"/>
            <a:ext cx="3448795" cy="22284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E27EA54-6878-4B21-9599-92E954FDA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2833" y="992419"/>
            <a:ext cx="5790628" cy="5776170"/>
          </a:xfrm>
          <a:prstGeom prst="rect">
            <a:avLst/>
          </a:prstGeom>
        </p:spPr>
      </p:pic>
      <p:sp>
        <p:nvSpPr>
          <p:cNvPr id="15" name="Rectangle 4">
            <a:extLst>
              <a:ext uri="{FF2B5EF4-FFF2-40B4-BE49-F238E27FC236}">
                <a16:creationId xmlns:a16="http://schemas.microsoft.com/office/drawing/2014/main" id="{BFC72D76-DFB4-40D3-9CC5-9983EB867EB4}"/>
              </a:ext>
            </a:extLst>
          </p:cNvPr>
          <p:cNvSpPr>
            <a:spLocks noChangeArrowheads="1"/>
          </p:cNvSpPr>
          <p:nvPr/>
        </p:nvSpPr>
        <p:spPr bwMode="auto">
          <a:xfrm>
            <a:off x="8701549" y="653865"/>
            <a:ext cx="135994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lang="en-US" altLang="en-US" sz="1600" b="1" dirty="0">
                <a:latin typeface="Calibri" panose="020F0502020204030204" pitchFamily="34" charset="0"/>
                <a:cs typeface="Times New Roman" panose="02020603050405020304" pitchFamily="18" charset="0"/>
              </a:rPr>
              <a:t>About: FAQ</a:t>
            </a:r>
            <a:endParaRPr kumimoji="0" lang="en-US" altLang="en-US" sz="1050" b="1" i="0" u="none" strike="noStrike" cap="none" normalizeH="0" baseline="0" dirty="0">
              <a:ln>
                <a:noFill/>
              </a:ln>
              <a:solidFill>
                <a:schemeClr val="tx1"/>
              </a:solidFill>
              <a:effectLst/>
            </a:endParaRPr>
          </a:p>
        </p:txBody>
      </p:sp>
      <p:sp>
        <p:nvSpPr>
          <p:cNvPr id="16" name="Rectangle: Rounded Corners 15">
            <a:extLst>
              <a:ext uri="{FF2B5EF4-FFF2-40B4-BE49-F238E27FC236}">
                <a16:creationId xmlns:a16="http://schemas.microsoft.com/office/drawing/2014/main" id="{6797A44C-01FF-4DA8-8233-3B6742F4D077}"/>
              </a:ext>
            </a:extLst>
          </p:cNvPr>
          <p:cNvSpPr/>
          <p:nvPr/>
        </p:nvSpPr>
        <p:spPr>
          <a:xfrm>
            <a:off x="8511621" y="1213191"/>
            <a:ext cx="438150" cy="215900"/>
          </a:xfrm>
          <a:prstGeom prst="roundRect">
            <a:avLst/>
          </a:prstGeom>
          <a:solidFill>
            <a:schemeClr val="bg2">
              <a:lumMod val="75000"/>
              <a:alpha val="30196"/>
            </a:scheme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Tree>
    <p:extLst>
      <p:ext uri="{BB962C8B-B14F-4D97-AF65-F5344CB8AC3E}">
        <p14:creationId xmlns:p14="http://schemas.microsoft.com/office/powerpoint/2010/main" val="816829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60D3EC-121F-48B7-9CB4-702E8326E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5" y="992419"/>
            <a:ext cx="5105662" cy="5721644"/>
          </a:xfrm>
          <a:prstGeom prst="rect">
            <a:avLst/>
          </a:prstGeom>
        </p:spPr>
      </p:pic>
      <p:sp>
        <p:nvSpPr>
          <p:cNvPr id="4" name="Rectangle: Rounded Corners 3">
            <a:extLst>
              <a:ext uri="{FF2B5EF4-FFF2-40B4-BE49-F238E27FC236}">
                <a16:creationId xmlns:a16="http://schemas.microsoft.com/office/drawing/2014/main" id="{9B4010DB-E300-44C9-B079-8FCC169EF8F7}"/>
              </a:ext>
            </a:extLst>
          </p:cNvPr>
          <p:cNvSpPr/>
          <p:nvPr/>
        </p:nvSpPr>
        <p:spPr>
          <a:xfrm>
            <a:off x="2556972" y="1157228"/>
            <a:ext cx="438150" cy="215900"/>
          </a:xfrm>
          <a:prstGeom prst="roundRect">
            <a:avLst/>
          </a:prstGeom>
          <a:solidFill>
            <a:schemeClr val="bg2">
              <a:lumMod val="75000"/>
              <a:alpha val="30196"/>
            </a:scheme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5" name="Rectangle 4">
            <a:extLst>
              <a:ext uri="{FF2B5EF4-FFF2-40B4-BE49-F238E27FC236}">
                <a16:creationId xmlns:a16="http://schemas.microsoft.com/office/drawing/2014/main" id="{923301AB-11BB-4BBB-9C25-2688425DB12C}"/>
              </a:ext>
            </a:extLst>
          </p:cNvPr>
          <p:cNvSpPr>
            <a:spLocks noChangeArrowheads="1"/>
          </p:cNvSpPr>
          <p:nvPr/>
        </p:nvSpPr>
        <p:spPr bwMode="auto">
          <a:xfrm>
            <a:off x="2359742" y="143937"/>
            <a:ext cx="68727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Upon clicking “Careers” tab on “about”, it leads the user to the “careers” page</a:t>
            </a:r>
            <a:endParaRPr kumimoji="0" lang="en-US" altLang="en-US" sz="1050" b="0" i="0" u="none" strike="noStrike" cap="none" normalizeH="0" baseline="0" dirty="0">
              <a:ln>
                <a:noFill/>
              </a:ln>
              <a:solidFill>
                <a:schemeClr val="tx1"/>
              </a:solidFill>
              <a:effectLst/>
            </a:endParaRPr>
          </a:p>
        </p:txBody>
      </p:sp>
      <p:sp>
        <p:nvSpPr>
          <p:cNvPr id="6" name="Rectangle 4">
            <a:extLst>
              <a:ext uri="{FF2B5EF4-FFF2-40B4-BE49-F238E27FC236}">
                <a16:creationId xmlns:a16="http://schemas.microsoft.com/office/drawing/2014/main" id="{CEBDDCF1-8834-4F6E-B179-92E796295FDF}"/>
              </a:ext>
            </a:extLst>
          </p:cNvPr>
          <p:cNvSpPr>
            <a:spLocks noChangeArrowheads="1"/>
          </p:cNvSpPr>
          <p:nvPr/>
        </p:nvSpPr>
        <p:spPr bwMode="auto">
          <a:xfrm>
            <a:off x="2458065" y="653865"/>
            <a:ext cx="157775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lang="en-US" altLang="en-US" sz="1600" b="1" dirty="0">
                <a:latin typeface="Calibri" panose="020F0502020204030204" pitchFamily="34" charset="0"/>
                <a:cs typeface="Times New Roman" panose="02020603050405020304" pitchFamily="18" charset="0"/>
              </a:rPr>
              <a:t>About: About us</a:t>
            </a:r>
            <a:endParaRPr kumimoji="0" lang="en-US" altLang="en-US" sz="1050" b="1" i="0" u="none" strike="noStrike" cap="none" normalizeH="0" baseline="0" dirty="0">
              <a:ln>
                <a:noFill/>
              </a:ln>
              <a:solidFill>
                <a:schemeClr val="tx1"/>
              </a:solidFill>
              <a:effectLst/>
            </a:endParaRPr>
          </a:p>
        </p:txBody>
      </p:sp>
      <p:sp>
        <p:nvSpPr>
          <p:cNvPr id="7" name="Rectangle: Rounded Corners 6">
            <a:extLst>
              <a:ext uri="{FF2B5EF4-FFF2-40B4-BE49-F238E27FC236}">
                <a16:creationId xmlns:a16="http://schemas.microsoft.com/office/drawing/2014/main" id="{CFDCE0FC-2E5C-4C77-A3FC-0E01E8F4D202}"/>
              </a:ext>
            </a:extLst>
          </p:cNvPr>
          <p:cNvSpPr/>
          <p:nvPr/>
        </p:nvSpPr>
        <p:spPr>
          <a:xfrm>
            <a:off x="3367519" y="1557600"/>
            <a:ext cx="575216" cy="228249"/>
          </a:xfrm>
          <a:prstGeom prst="roundRect">
            <a:avLst/>
          </a:prstGeom>
          <a:solidFill>
            <a:srgbClr val="0070C0">
              <a:alpha val="30196"/>
            </a:srgb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cxnSp>
        <p:nvCxnSpPr>
          <p:cNvPr id="8" name="Straight Arrow Connector 7">
            <a:extLst>
              <a:ext uri="{FF2B5EF4-FFF2-40B4-BE49-F238E27FC236}">
                <a16:creationId xmlns:a16="http://schemas.microsoft.com/office/drawing/2014/main" id="{2086B3F9-74BB-4720-BFDB-88001E2DE7C4}"/>
              </a:ext>
            </a:extLst>
          </p:cNvPr>
          <p:cNvCxnSpPr>
            <a:cxnSpLocks/>
            <a:stCxn id="7" idx="3"/>
            <a:endCxn id="12" idx="1"/>
          </p:cNvCxnSpPr>
          <p:nvPr/>
        </p:nvCxnSpPr>
        <p:spPr>
          <a:xfrm>
            <a:off x="3942735" y="1671725"/>
            <a:ext cx="2200098" cy="21815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4">
            <a:extLst>
              <a:ext uri="{FF2B5EF4-FFF2-40B4-BE49-F238E27FC236}">
                <a16:creationId xmlns:a16="http://schemas.microsoft.com/office/drawing/2014/main" id="{BFC72D76-DFB4-40D3-9CC5-9983EB867EB4}"/>
              </a:ext>
            </a:extLst>
          </p:cNvPr>
          <p:cNvSpPr>
            <a:spLocks noChangeArrowheads="1"/>
          </p:cNvSpPr>
          <p:nvPr/>
        </p:nvSpPr>
        <p:spPr bwMode="auto">
          <a:xfrm>
            <a:off x="8701549" y="653865"/>
            <a:ext cx="14748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lang="en-US" altLang="en-US" sz="1600" b="1" dirty="0">
                <a:latin typeface="Calibri" panose="020F0502020204030204" pitchFamily="34" charset="0"/>
                <a:cs typeface="Times New Roman" panose="02020603050405020304" pitchFamily="18" charset="0"/>
              </a:rPr>
              <a:t>About: Careers</a:t>
            </a:r>
            <a:endParaRPr kumimoji="0" lang="en-US" altLang="en-US" sz="1050" b="1" i="0" u="none" strike="noStrike" cap="none" normalizeH="0" baseline="0" dirty="0">
              <a:ln>
                <a:noFill/>
              </a:ln>
              <a:solidFill>
                <a:schemeClr val="tx1"/>
              </a:solidFill>
              <a:effectLst/>
            </a:endParaRPr>
          </a:p>
        </p:txBody>
      </p:sp>
      <p:pic>
        <p:nvPicPr>
          <p:cNvPr id="12" name="Picture 11">
            <a:extLst>
              <a:ext uri="{FF2B5EF4-FFF2-40B4-BE49-F238E27FC236}">
                <a16:creationId xmlns:a16="http://schemas.microsoft.com/office/drawing/2014/main" id="{F34F0CA7-A26D-493C-8B26-8F77B233C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2833" y="992417"/>
            <a:ext cx="5714454" cy="5721643"/>
          </a:xfrm>
          <a:prstGeom prst="rect">
            <a:avLst/>
          </a:prstGeom>
        </p:spPr>
      </p:pic>
      <p:sp>
        <p:nvSpPr>
          <p:cNvPr id="16" name="Rectangle: Rounded Corners 15">
            <a:extLst>
              <a:ext uri="{FF2B5EF4-FFF2-40B4-BE49-F238E27FC236}">
                <a16:creationId xmlns:a16="http://schemas.microsoft.com/office/drawing/2014/main" id="{6797A44C-01FF-4DA8-8233-3B6742F4D077}"/>
              </a:ext>
            </a:extLst>
          </p:cNvPr>
          <p:cNvSpPr/>
          <p:nvPr/>
        </p:nvSpPr>
        <p:spPr>
          <a:xfrm>
            <a:off x="8505505" y="1203357"/>
            <a:ext cx="438150" cy="215900"/>
          </a:xfrm>
          <a:prstGeom prst="roundRect">
            <a:avLst/>
          </a:prstGeom>
          <a:solidFill>
            <a:schemeClr val="bg2">
              <a:lumMod val="75000"/>
              <a:alpha val="30196"/>
            </a:scheme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Tree>
    <p:extLst>
      <p:ext uri="{BB962C8B-B14F-4D97-AF65-F5344CB8AC3E}">
        <p14:creationId xmlns:p14="http://schemas.microsoft.com/office/powerpoint/2010/main" val="3380212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AAA43F-3C87-493F-B826-2C0DFD9AB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2833" y="992419"/>
            <a:ext cx="5714447" cy="5721644"/>
          </a:xfrm>
          <a:prstGeom prst="rect">
            <a:avLst/>
          </a:prstGeom>
        </p:spPr>
      </p:pic>
      <p:pic>
        <p:nvPicPr>
          <p:cNvPr id="3" name="Picture 2">
            <a:extLst>
              <a:ext uri="{FF2B5EF4-FFF2-40B4-BE49-F238E27FC236}">
                <a16:creationId xmlns:a16="http://schemas.microsoft.com/office/drawing/2014/main" id="{E460D3EC-121F-48B7-9CB4-702E8326E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955" y="992419"/>
            <a:ext cx="5105662" cy="5721644"/>
          </a:xfrm>
          <a:prstGeom prst="rect">
            <a:avLst/>
          </a:prstGeom>
        </p:spPr>
      </p:pic>
      <p:sp>
        <p:nvSpPr>
          <p:cNvPr id="4" name="Rectangle: Rounded Corners 3">
            <a:extLst>
              <a:ext uri="{FF2B5EF4-FFF2-40B4-BE49-F238E27FC236}">
                <a16:creationId xmlns:a16="http://schemas.microsoft.com/office/drawing/2014/main" id="{9B4010DB-E300-44C9-B079-8FCC169EF8F7}"/>
              </a:ext>
            </a:extLst>
          </p:cNvPr>
          <p:cNvSpPr/>
          <p:nvPr/>
        </p:nvSpPr>
        <p:spPr>
          <a:xfrm>
            <a:off x="2556972" y="1157228"/>
            <a:ext cx="438150" cy="215900"/>
          </a:xfrm>
          <a:prstGeom prst="roundRect">
            <a:avLst/>
          </a:prstGeom>
          <a:solidFill>
            <a:schemeClr val="bg2">
              <a:lumMod val="75000"/>
              <a:alpha val="30196"/>
            </a:scheme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5" name="Rectangle 4">
            <a:extLst>
              <a:ext uri="{FF2B5EF4-FFF2-40B4-BE49-F238E27FC236}">
                <a16:creationId xmlns:a16="http://schemas.microsoft.com/office/drawing/2014/main" id="{923301AB-11BB-4BBB-9C25-2688425DB12C}"/>
              </a:ext>
            </a:extLst>
          </p:cNvPr>
          <p:cNvSpPr>
            <a:spLocks noChangeArrowheads="1"/>
          </p:cNvSpPr>
          <p:nvPr/>
        </p:nvSpPr>
        <p:spPr bwMode="auto">
          <a:xfrm>
            <a:off x="2359742" y="143937"/>
            <a:ext cx="68727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Upon clicking “Contact” tab on “about”, it leads the user to the “contact” page</a:t>
            </a:r>
            <a:endParaRPr kumimoji="0" lang="en-US" altLang="en-US" sz="1050" b="0" i="0" u="none" strike="noStrike" cap="none" normalizeH="0" baseline="0" dirty="0">
              <a:ln>
                <a:noFill/>
              </a:ln>
              <a:solidFill>
                <a:schemeClr val="tx1"/>
              </a:solidFill>
              <a:effectLst/>
            </a:endParaRPr>
          </a:p>
        </p:txBody>
      </p:sp>
      <p:sp>
        <p:nvSpPr>
          <p:cNvPr id="6" name="Rectangle 4">
            <a:extLst>
              <a:ext uri="{FF2B5EF4-FFF2-40B4-BE49-F238E27FC236}">
                <a16:creationId xmlns:a16="http://schemas.microsoft.com/office/drawing/2014/main" id="{CEBDDCF1-8834-4F6E-B179-92E796295FDF}"/>
              </a:ext>
            </a:extLst>
          </p:cNvPr>
          <p:cNvSpPr>
            <a:spLocks noChangeArrowheads="1"/>
          </p:cNvSpPr>
          <p:nvPr/>
        </p:nvSpPr>
        <p:spPr bwMode="auto">
          <a:xfrm>
            <a:off x="2458065" y="653865"/>
            <a:ext cx="157775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lang="en-US" altLang="en-US" sz="1600" b="1" dirty="0">
                <a:latin typeface="Calibri" panose="020F0502020204030204" pitchFamily="34" charset="0"/>
                <a:cs typeface="Times New Roman" panose="02020603050405020304" pitchFamily="18" charset="0"/>
              </a:rPr>
              <a:t>About: About us</a:t>
            </a:r>
            <a:endParaRPr kumimoji="0" lang="en-US" altLang="en-US" sz="1050" b="1" i="0" u="none" strike="noStrike" cap="none" normalizeH="0" baseline="0" dirty="0">
              <a:ln>
                <a:noFill/>
              </a:ln>
              <a:solidFill>
                <a:schemeClr val="tx1"/>
              </a:solidFill>
              <a:effectLst/>
            </a:endParaRPr>
          </a:p>
        </p:txBody>
      </p:sp>
      <p:sp>
        <p:nvSpPr>
          <p:cNvPr id="7" name="Rectangle: Rounded Corners 6">
            <a:extLst>
              <a:ext uri="{FF2B5EF4-FFF2-40B4-BE49-F238E27FC236}">
                <a16:creationId xmlns:a16="http://schemas.microsoft.com/office/drawing/2014/main" id="{CFDCE0FC-2E5C-4C77-A3FC-0E01E8F4D202}"/>
              </a:ext>
            </a:extLst>
          </p:cNvPr>
          <p:cNvSpPr/>
          <p:nvPr/>
        </p:nvSpPr>
        <p:spPr>
          <a:xfrm>
            <a:off x="4593004" y="1538747"/>
            <a:ext cx="575216" cy="228249"/>
          </a:xfrm>
          <a:prstGeom prst="roundRect">
            <a:avLst/>
          </a:prstGeom>
          <a:solidFill>
            <a:srgbClr val="0070C0">
              <a:alpha val="30196"/>
            </a:srgb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cxnSp>
        <p:nvCxnSpPr>
          <p:cNvPr id="8" name="Straight Arrow Connector 7">
            <a:extLst>
              <a:ext uri="{FF2B5EF4-FFF2-40B4-BE49-F238E27FC236}">
                <a16:creationId xmlns:a16="http://schemas.microsoft.com/office/drawing/2014/main" id="{2086B3F9-74BB-4720-BFDB-88001E2DE7C4}"/>
              </a:ext>
            </a:extLst>
          </p:cNvPr>
          <p:cNvCxnSpPr>
            <a:cxnSpLocks/>
            <a:stCxn id="7" idx="3"/>
            <a:endCxn id="11" idx="1"/>
          </p:cNvCxnSpPr>
          <p:nvPr/>
        </p:nvCxnSpPr>
        <p:spPr>
          <a:xfrm>
            <a:off x="5168220" y="1652872"/>
            <a:ext cx="974613" cy="22003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4">
            <a:extLst>
              <a:ext uri="{FF2B5EF4-FFF2-40B4-BE49-F238E27FC236}">
                <a16:creationId xmlns:a16="http://schemas.microsoft.com/office/drawing/2014/main" id="{BFC72D76-DFB4-40D3-9CC5-9983EB867EB4}"/>
              </a:ext>
            </a:extLst>
          </p:cNvPr>
          <p:cNvSpPr>
            <a:spLocks noChangeArrowheads="1"/>
          </p:cNvSpPr>
          <p:nvPr/>
        </p:nvSpPr>
        <p:spPr bwMode="auto">
          <a:xfrm>
            <a:off x="8701549" y="653865"/>
            <a:ext cx="14748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lang="en-US" altLang="en-US" sz="1600" b="1" dirty="0">
                <a:latin typeface="Calibri" panose="020F0502020204030204" pitchFamily="34" charset="0"/>
                <a:cs typeface="Times New Roman" panose="02020603050405020304" pitchFamily="18" charset="0"/>
              </a:rPr>
              <a:t>About: Contact</a:t>
            </a:r>
            <a:endParaRPr kumimoji="0" lang="en-US" altLang="en-US" sz="1050" b="1" i="0" u="none" strike="noStrike" cap="none" normalizeH="0" baseline="0" dirty="0">
              <a:ln>
                <a:noFill/>
              </a:ln>
              <a:solidFill>
                <a:schemeClr val="tx1"/>
              </a:solidFill>
              <a:effectLst/>
            </a:endParaRPr>
          </a:p>
        </p:txBody>
      </p:sp>
      <p:sp>
        <p:nvSpPr>
          <p:cNvPr id="16" name="Rectangle: Rounded Corners 15">
            <a:extLst>
              <a:ext uri="{FF2B5EF4-FFF2-40B4-BE49-F238E27FC236}">
                <a16:creationId xmlns:a16="http://schemas.microsoft.com/office/drawing/2014/main" id="{6797A44C-01FF-4DA8-8233-3B6742F4D077}"/>
              </a:ext>
            </a:extLst>
          </p:cNvPr>
          <p:cNvSpPr/>
          <p:nvPr/>
        </p:nvSpPr>
        <p:spPr>
          <a:xfrm>
            <a:off x="8505505" y="1203357"/>
            <a:ext cx="438150" cy="215900"/>
          </a:xfrm>
          <a:prstGeom prst="roundRect">
            <a:avLst/>
          </a:prstGeom>
          <a:solidFill>
            <a:schemeClr val="bg2">
              <a:lumMod val="75000"/>
              <a:alpha val="30196"/>
            </a:scheme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Tree>
    <p:extLst>
      <p:ext uri="{BB962C8B-B14F-4D97-AF65-F5344CB8AC3E}">
        <p14:creationId xmlns:p14="http://schemas.microsoft.com/office/powerpoint/2010/main" val="38367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5205EF-4AAA-4A73-9775-29C93823C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737" y="1152433"/>
            <a:ext cx="4862247" cy="5573218"/>
          </a:xfrm>
          <a:prstGeom prst="rect">
            <a:avLst/>
          </a:prstGeom>
        </p:spPr>
      </p:pic>
      <p:pic>
        <p:nvPicPr>
          <p:cNvPr id="4" name="Picture 17">
            <a:extLst>
              <a:ext uri="{FF2B5EF4-FFF2-40B4-BE49-F238E27FC236}">
                <a16:creationId xmlns:a16="http://schemas.microsoft.com/office/drawing/2014/main" id="{2F699DF7-7FF0-469E-BFAA-1075F98FC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016" y="3235936"/>
            <a:ext cx="5892910" cy="348971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48F6A607-12CA-4DD1-BD7A-AEBDCEDDD698}"/>
              </a:ext>
            </a:extLst>
          </p:cNvPr>
          <p:cNvSpPr/>
          <p:nvPr/>
        </p:nvSpPr>
        <p:spPr>
          <a:xfrm>
            <a:off x="1259344" y="4817331"/>
            <a:ext cx="1144491" cy="147719"/>
          </a:xfrm>
          <a:prstGeom prst="roundRect">
            <a:avLst/>
          </a:prstGeom>
          <a:solidFill>
            <a:srgbClr val="0070C0">
              <a:alpha val="30196"/>
            </a:srgb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6" name="Rectangle 4">
            <a:extLst>
              <a:ext uri="{FF2B5EF4-FFF2-40B4-BE49-F238E27FC236}">
                <a16:creationId xmlns:a16="http://schemas.microsoft.com/office/drawing/2014/main" id="{54269FAB-7710-462B-8376-3065ABA0EE97}"/>
              </a:ext>
            </a:extLst>
          </p:cNvPr>
          <p:cNvSpPr>
            <a:spLocks noChangeArrowheads="1"/>
          </p:cNvSpPr>
          <p:nvPr/>
        </p:nvSpPr>
        <p:spPr bwMode="auto">
          <a:xfrm>
            <a:off x="5122404" y="2942231"/>
            <a:ext cx="113750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lang="en-US" altLang="en-US" sz="1600" b="1" dirty="0">
                <a:latin typeface="Calibri" panose="020F0502020204030204" pitchFamily="34" charset="0"/>
                <a:cs typeface="Times New Roman" panose="02020603050405020304" pitchFamily="18" charset="0"/>
              </a:rPr>
              <a:t>Menu</a:t>
            </a:r>
            <a:endParaRPr kumimoji="0" lang="en-US" altLang="en-US" sz="1050" b="1" i="0" u="none" strike="noStrike" cap="none" normalizeH="0" baseline="0" dirty="0">
              <a:ln>
                <a:noFill/>
              </a:ln>
              <a:solidFill>
                <a:schemeClr val="tx1"/>
              </a:solidFill>
              <a:effectLst/>
            </a:endParaRPr>
          </a:p>
        </p:txBody>
      </p:sp>
      <p:cxnSp>
        <p:nvCxnSpPr>
          <p:cNvPr id="7" name="Straight Arrow Connector 6">
            <a:extLst>
              <a:ext uri="{FF2B5EF4-FFF2-40B4-BE49-F238E27FC236}">
                <a16:creationId xmlns:a16="http://schemas.microsoft.com/office/drawing/2014/main" id="{8696E48C-224A-4700-A3B2-22285F1FF0B7}"/>
              </a:ext>
            </a:extLst>
          </p:cNvPr>
          <p:cNvCxnSpPr>
            <a:cxnSpLocks/>
            <a:stCxn id="5" idx="3"/>
            <a:endCxn id="3" idx="1"/>
          </p:cNvCxnSpPr>
          <p:nvPr/>
        </p:nvCxnSpPr>
        <p:spPr>
          <a:xfrm flipV="1">
            <a:off x="2403835" y="3939042"/>
            <a:ext cx="4326902" cy="9521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080F14AD-7B54-4ECD-81C3-6265B092EA97}"/>
              </a:ext>
            </a:extLst>
          </p:cNvPr>
          <p:cNvSpPr/>
          <p:nvPr/>
        </p:nvSpPr>
        <p:spPr>
          <a:xfrm>
            <a:off x="2298609" y="3350069"/>
            <a:ext cx="502693" cy="147719"/>
          </a:xfrm>
          <a:prstGeom prst="roundRect">
            <a:avLst/>
          </a:prstGeom>
          <a:solidFill>
            <a:schemeClr val="bg2">
              <a:lumMod val="75000"/>
              <a:alpha val="30196"/>
            </a:scheme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dirty="0"/>
          </a:p>
        </p:txBody>
      </p:sp>
      <p:sp>
        <p:nvSpPr>
          <p:cNvPr id="13" name="Rectangle: Rounded Corners 12">
            <a:extLst>
              <a:ext uri="{FF2B5EF4-FFF2-40B4-BE49-F238E27FC236}">
                <a16:creationId xmlns:a16="http://schemas.microsoft.com/office/drawing/2014/main" id="{FB29A259-48CA-4F00-9657-65AC4CE59DF1}"/>
              </a:ext>
            </a:extLst>
          </p:cNvPr>
          <p:cNvSpPr/>
          <p:nvPr/>
        </p:nvSpPr>
        <p:spPr>
          <a:xfrm>
            <a:off x="9887651" y="1319889"/>
            <a:ext cx="612741" cy="239471"/>
          </a:xfrm>
          <a:prstGeom prst="roundRect">
            <a:avLst/>
          </a:prstGeom>
          <a:solidFill>
            <a:schemeClr val="bg2">
              <a:lumMod val="75000"/>
              <a:alpha val="30196"/>
            </a:scheme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14" name="Rectangle 4">
            <a:extLst>
              <a:ext uri="{FF2B5EF4-FFF2-40B4-BE49-F238E27FC236}">
                <a16:creationId xmlns:a16="http://schemas.microsoft.com/office/drawing/2014/main" id="{D654BAB3-479E-41F0-B7EF-E6DD9DCEB34D}"/>
              </a:ext>
            </a:extLst>
          </p:cNvPr>
          <p:cNvSpPr>
            <a:spLocks noChangeArrowheads="1"/>
          </p:cNvSpPr>
          <p:nvPr/>
        </p:nvSpPr>
        <p:spPr bwMode="auto">
          <a:xfrm>
            <a:off x="8801999" y="788862"/>
            <a:ext cx="113750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lang="en-US" altLang="en-US" sz="1600" b="1" dirty="0">
                <a:latin typeface="Calibri" panose="020F0502020204030204" pitchFamily="34" charset="0"/>
                <a:cs typeface="Times New Roman" panose="02020603050405020304" pitchFamily="18" charset="0"/>
              </a:rPr>
              <a:t>Cart</a:t>
            </a:r>
            <a:endParaRPr kumimoji="0" lang="en-US" altLang="en-US" sz="1050" b="1" i="0" u="none" strike="noStrike" cap="none" normalizeH="0" baseline="0" dirty="0">
              <a:ln>
                <a:noFill/>
              </a:ln>
              <a:solidFill>
                <a:schemeClr val="tx1"/>
              </a:solidFill>
              <a:effectLst/>
            </a:endParaRPr>
          </a:p>
        </p:txBody>
      </p:sp>
      <p:pic>
        <p:nvPicPr>
          <p:cNvPr id="25" name="Picture 24">
            <a:extLst>
              <a:ext uri="{FF2B5EF4-FFF2-40B4-BE49-F238E27FC236}">
                <a16:creationId xmlns:a16="http://schemas.microsoft.com/office/drawing/2014/main" id="{F8EC5215-53C7-467D-A25C-25DDBDC031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016" y="550690"/>
            <a:ext cx="4534133" cy="2552831"/>
          </a:xfrm>
          <a:prstGeom prst="rect">
            <a:avLst/>
          </a:prstGeom>
        </p:spPr>
      </p:pic>
      <p:sp>
        <p:nvSpPr>
          <p:cNvPr id="26" name="Rectangle 4">
            <a:extLst>
              <a:ext uri="{FF2B5EF4-FFF2-40B4-BE49-F238E27FC236}">
                <a16:creationId xmlns:a16="http://schemas.microsoft.com/office/drawing/2014/main" id="{C909D9E0-485D-4517-8F7E-FE0042DFD8E1}"/>
              </a:ext>
            </a:extLst>
          </p:cNvPr>
          <p:cNvSpPr>
            <a:spLocks noChangeArrowheads="1"/>
          </p:cNvSpPr>
          <p:nvPr/>
        </p:nvSpPr>
        <p:spPr bwMode="auto">
          <a:xfrm>
            <a:off x="655031" y="225058"/>
            <a:ext cx="164357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kumimoji="0" lang="en-US" altLang="en-US" sz="1600" b="1" i="0" u="none" strike="noStrike" cap="none" normalizeH="0" baseline="0" dirty="0">
                <a:ln>
                  <a:noFill/>
                </a:ln>
                <a:solidFill>
                  <a:schemeClr val="tx1"/>
                </a:solidFill>
                <a:effectLst/>
                <a:latin typeface="+mn-lt"/>
              </a:rPr>
              <a:t>Item Description</a:t>
            </a:r>
          </a:p>
        </p:txBody>
      </p:sp>
      <p:sp>
        <p:nvSpPr>
          <p:cNvPr id="29" name="Rectangle: Rounded Corners 28">
            <a:extLst>
              <a:ext uri="{FF2B5EF4-FFF2-40B4-BE49-F238E27FC236}">
                <a16:creationId xmlns:a16="http://schemas.microsoft.com/office/drawing/2014/main" id="{F5E3FF32-FE70-4176-869B-9B378796E4C7}"/>
              </a:ext>
            </a:extLst>
          </p:cNvPr>
          <p:cNvSpPr/>
          <p:nvPr/>
        </p:nvSpPr>
        <p:spPr>
          <a:xfrm>
            <a:off x="4232635" y="1946556"/>
            <a:ext cx="782426" cy="158026"/>
          </a:xfrm>
          <a:prstGeom prst="roundRect">
            <a:avLst/>
          </a:prstGeom>
          <a:solidFill>
            <a:srgbClr val="0070C0">
              <a:alpha val="30196"/>
            </a:srgb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cxnSp>
        <p:nvCxnSpPr>
          <p:cNvPr id="30" name="Straight Arrow Connector 29">
            <a:extLst>
              <a:ext uri="{FF2B5EF4-FFF2-40B4-BE49-F238E27FC236}">
                <a16:creationId xmlns:a16="http://schemas.microsoft.com/office/drawing/2014/main" id="{1B6B9D79-0EAC-4355-9CA1-1D10BC036460}"/>
              </a:ext>
            </a:extLst>
          </p:cNvPr>
          <p:cNvCxnSpPr>
            <a:cxnSpLocks/>
            <a:stCxn id="29" idx="3"/>
            <a:endCxn id="3" idx="1"/>
          </p:cNvCxnSpPr>
          <p:nvPr/>
        </p:nvCxnSpPr>
        <p:spPr>
          <a:xfrm>
            <a:off x="5015061" y="2025569"/>
            <a:ext cx="1715676" cy="19134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65E62A6-7419-448C-A6F3-0E9D540D55AC}"/>
              </a:ext>
            </a:extLst>
          </p:cNvPr>
          <p:cNvSpPr>
            <a:spLocks noChangeArrowheads="1"/>
          </p:cNvSpPr>
          <p:nvPr/>
        </p:nvSpPr>
        <p:spPr bwMode="auto">
          <a:xfrm>
            <a:off x="5691154" y="205909"/>
            <a:ext cx="62216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Upon clicking add to cart from “item description” or “menu”, it leads the user to the “cart” page. </a:t>
            </a:r>
            <a:r>
              <a:rPr lang="en-US" altLang="en-US" sz="1600" dirty="0">
                <a:latin typeface="Calibri" panose="020F0502020204030204" pitchFamily="34" charset="0"/>
                <a:cs typeface="Times New Roman" panose="02020603050405020304" pitchFamily="18" charset="0"/>
              </a:rPr>
              <a:t>Items gets added into this page.</a:t>
            </a:r>
            <a:endParaRPr kumimoji="0" lang="en-US" altLang="en-US" sz="105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89639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28E7597-2540-4241-8616-766D8A93D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801" y="1016444"/>
            <a:ext cx="4862247" cy="5573218"/>
          </a:xfrm>
          <a:prstGeom prst="rect">
            <a:avLst/>
          </a:prstGeom>
        </p:spPr>
      </p:pic>
      <p:sp>
        <p:nvSpPr>
          <p:cNvPr id="5" name="Rectangle 4">
            <a:extLst>
              <a:ext uri="{FF2B5EF4-FFF2-40B4-BE49-F238E27FC236}">
                <a16:creationId xmlns:a16="http://schemas.microsoft.com/office/drawing/2014/main" id="{A314289F-E2C9-4301-8C67-FDD9BA927CD4}"/>
              </a:ext>
            </a:extLst>
          </p:cNvPr>
          <p:cNvSpPr>
            <a:spLocks noChangeArrowheads="1"/>
          </p:cNvSpPr>
          <p:nvPr/>
        </p:nvSpPr>
        <p:spPr bwMode="auto">
          <a:xfrm>
            <a:off x="1801501" y="407989"/>
            <a:ext cx="98038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Upon checking out, the site will prompt the user to confirm to collect details and send an email to the user.</a:t>
            </a:r>
            <a:endParaRPr kumimoji="0" lang="en-US" altLang="en-US" sz="1050" b="0" i="0" u="none" strike="noStrike" cap="none" normalizeH="0" baseline="0" dirty="0">
              <a:ln>
                <a:noFill/>
              </a:ln>
              <a:solidFill>
                <a:schemeClr val="tx1"/>
              </a:solidFill>
              <a:effectLst/>
            </a:endParaRPr>
          </a:p>
        </p:txBody>
      </p:sp>
      <p:sp>
        <p:nvSpPr>
          <p:cNvPr id="9" name="Rectangle: Rounded Corners 8">
            <a:extLst>
              <a:ext uri="{FF2B5EF4-FFF2-40B4-BE49-F238E27FC236}">
                <a16:creationId xmlns:a16="http://schemas.microsoft.com/office/drawing/2014/main" id="{9E608C09-358C-46E3-8073-1C120E1E0DFA}"/>
              </a:ext>
            </a:extLst>
          </p:cNvPr>
          <p:cNvSpPr/>
          <p:nvPr/>
        </p:nvSpPr>
        <p:spPr>
          <a:xfrm>
            <a:off x="4242061" y="1140518"/>
            <a:ext cx="609109" cy="339489"/>
          </a:xfrm>
          <a:prstGeom prst="roundRect">
            <a:avLst/>
          </a:prstGeom>
          <a:solidFill>
            <a:schemeClr val="bg2">
              <a:lumMod val="75000"/>
              <a:alpha val="30196"/>
            </a:scheme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pic>
        <p:nvPicPr>
          <p:cNvPr id="6" name="Picture 5">
            <a:extLst>
              <a:ext uri="{FF2B5EF4-FFF2-40B4-BE49-F238E27FC236}">
                <a16:creationId xmlns:a16="http://schemas.microsoft.com/office/drawing/2014/main" id="{4862F2C0-A647-4D68-B01C-D11B5ABE1D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3217" y="2225613"/>
            <a:ext cx="5042159" cy="2406774"/>
          </a:xfrm>
          <a:prstGeom prst="rect">
            <a:avLst/>
          </a:prstGeom>
        </p:spPr>
      </p:pic>
      <p:sp>
        <p:nvSpPr>
          <p:cNvPr id="11" name="Rectangle 4">
            <a:extLst>
              <a:ext uri="{FF2B5EF4-FFF2-40B4-BE49-F238E27FC236}">
                <a16:creationId xmlns:a16="http://schemas.microsoft.com/office/drawing/2014/main" id="{A4073FBA-CC33-4C7E-9EE7-FE2FEDD2D6D8}"/>
              </a:ext>
            </a:extLst>
          </p:cNvPr>
          <p:cNvSpPr>
            <a:spLocks noChangeArrowheads="1"/>
          </p:cNvSpPr>
          <p:nvPr/>
        </p:nvSpPr>
        <p:spPr bwMode="auto">
          <a:xfrm>
            <a:off x="8173039" y="1887059"/>
            <a:ext cx="199848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kumimoji="0" lang="en-US" altLang="en-US" sz="1600" b="1" i="0" u="none" strike="noStrike" cap="none" normalizeH="0" baseline="0" dirty="0">
                <a:ln>
                  <a:noFill/>
                </a:ln>
                <a:solidFill>
                  <a:schemeClr val="tx1"/>
                </a:solidFill>
                <a:effectLst/>
                <a:latin typeface="+mn-lt"/>
              </a:rPr>
              <a:t>Confirmation pop-up</a:t>
            </a:r>
          </a:p>
        </p:txBody>
      </p:sp>
      <p:sp>
        <p:nvSpPr>
          <p:cNvPr id="14" name="Rectangle: Rounded Corners 13">
            <a:extLst>
              <a:ext uri="{FF2B5EF4-FFF2-40B4-BE49-F238E27FC236}">
                <a16:creationId xmlns:a16="http://schemas.microsoft.com/office/drawing/2014/main" id="{BF3BCFD2-BF4C-4C72-9246-CD251316A956}"/>
              </a:ext>
            </a:extLst>
          </p:cNvPr>
          <p:cNvSpPr/>
          <p:nvPr/>
        </p:nvSpPr>
        <p:spPr>
          <a:xfrm>
            <a:off x="4949071" y="2632256"/>
            <a:ext cx="723879" cy="233492"/>
          </a:xfrm>
          <a:prstGeom prst="roundRect">
            <a:avLst/>
          </a:prstGeom>
          <a:solidFill>
            <a:srgbClr val="0070C0">
              <a:alpha val="30196"/>
            </a:srgb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dirty="0"/>
          </a:p>
        </p:txBody>
      </p:sp>
      <p:cxnSp>
        <p:nvCxnSpPr>
          <p:cNvPr id="15" name="Straight Arrow Connector 14">
            <a:extLst>
              <a:ext uri="{FF2B5EF4-FFF2-40B4-BE49-F238E27FC236}">
                <a16:creationId xmlns:a16="http://schemas.microsoft.com/office/drawing/2014/main" id="{A0BA94A2-9344-4164-ACDA-6BDFCC7D5DA9}"/>
              </a:ext>
            </a:extLst>
          </p:cNvPr>
          <p:cNvCxnSpPr>
            <a:cxnSpLocks/>
            <a:stCxn id="14" idx="3"/>
            <a:endCxn id="6" idx="1"/>
          </p:cNvCxnSpPr>
          <p:nvPr/>
        </p:nvCxnSpPr>
        <p:spPr>
          <a:xfrm>
            <a:off x="5672950" y="2749002"/>
            <a:ext cx="890267" cy="6799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4">
            <a:extLst>
              <a:ext uri="{FF2B5EF4-FFF2-40B4-BE49-F238E27FC236}">
                <a16:creationId xmlns:a16="http://schemas.microsoft.com/office/drawing/2014/main" id="{4EC24D6B-336C-4C9C-ACD8-0EAF48946603}"/>
              </a:ext>
            </a:extLst>
          </p:cNvPr>
          <p:cNvSpPr>
            <a:spLocks noChangeArrowheads="1"/>
          </p:cNvSpPr>
          <p:nvPr/>
        </p:nvSpPr>
        <p:spPr bwMode="auto">
          <a:xfrm>
            <a:off x="3268466" y="666812"/>
            <a:ext cx="61537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lang="en-US" altLang="en-US" sz="1600" b="1" dirty="0">
                <a:latin typeface="Calibri" panose="020F0502020204030204" pitchFamily="34" charset="0"/>
                <a:cs typeface="Times New Roman" panose="02020603050405020304" pitchFamily="18" charset="0"/>
              </a:rPr>
              <a:t>Cart</a:t>
            </a:r>
            <a:endParaRPr kumimoji="0" lang="en-US" altLang="en-US" sz="105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685371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01D537-58DF-4796-8A28-A28428A92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631" y="1221684"/>
            <a:ext cx="5073911" cy="5073911"/>
          </a:xfrm>
          <a:prstGeom prst="rect">
            <a:avLst/>
          </a:prstGeom>
        </p:spPr>
      </p:pic>
      <p:sp>
        <p:nvSpPr>
          <p:cNvPr id="4" name="Rectangle: Rounded Corners 3">
            <a:extLst>
              <a:ext uri="{FF2B5EF4-FFF2-40B4-BE49-F238E27FC236}">
                <a16:creationId xmlns:a16="http://schemas.microsoft.com/office/drawing/2014/main" id="{AD3C26A6-1541-4435-A4AF-2F65AD3579F0}"/>
              </a:ext>
            </a:extLst>
          </p:cNvPr>
          <p:cNvSpPr/>
          <p:nvPr/>
        </p:nvSpPr>
        <p:spPr>
          <a:xfrm>
            <a:off x="4845377" y="1315952"/>
            <a:ext cx="970961" cy="314885"/>
          </a:xfrm>
          <a:prstGeom prst="roundRect">
            <a:avLst/>
          </a:prstGeom>
          <a:solidFill>
            <a:schemeClr val="bg2">
              <a:lumMod val="75000"/>
              <a:alpha val="30196"/>
            </a:scheme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5" name="Rectangle 4">
            <a:extLst>
              <a:ext uri="{FF2B5EF4-FFF2-40B4-BE49-F238E27FC236}">
                <a16:creationId xmlns:a16="http://schemas.microsoft.com/office/drawing/2014/main" id="{A314289F-E2C9-4301-8C67-FDD9BA927CD4}"/>
              </a:ext>
            </a:extLst>
          </p:cNvPr>
          <p:cNvSpPr>
            <a:spLocks noChangeArrowheads="1"/>
          </p:cNvSpPr>
          <p:nvPr/>
        </p:nvSpPr>
        <p:spPr bwMode="auto">
          <a:xfrm>
            <a:off x="2573518" y="420334"/>
            <a:ext cx="667417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login page and sign up page can be accessed from the top navigation bar </a:t>
            </a:r>
            <a:endParaRPr kumimoji="0" lang="en-US" altLang="en-US" sz="1050" b="0" i="0" u="none" strike="noStrike" cap="none" normalizeH="0" baseline="0" dirty="0">
              <a:ln>
                <a:noFill/>
              </a:ln>
              <a:solidFill>
                <a:schemeClr val="tx1"/>
              </a:solidFill>
              <a:effectLst/>
            </a:endParaRPr>
          </a:p>
        </p:txBody>
      </p:sp>
      <p:pic>
        <p:nvPicPr>
          <p:cNvPr id="8" name="Picture 7">
            <a:extLst>
              <a:ext uri="{FF2B5EF4-FFF2-40B4-BE49-F238E27FC236}">
                <a16:creationId xmlns:a16="http://schemas.microsoft.com/office/drawing/2014/main" id="{C62ED951-C786-4979-BDDB-AC5C3981E1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058" y="1221684"/>
            <a:ext cx="5042159" cy="5023108"/>
          </a:xfrm>
          <a:prstGeom prst="rect">
            <a:avLst/>
          </a:prstGeom>
        </p:spPr>
      </p:pic>
      <p:sp>
        <p:nvSpPr>
          <p:cNvPr id="9" name="Rectangle: Rounded Corners 8">
            <a:extLst>
              <a:ext uri="{FF2B5EF4-FFF2-40B4-BE49-F238E27FC236}">
                <a16:creationId xmlns:a16="http://schemas.microsoft.com/office/drawing/2014/main" id="{9E608C09-358C-46E3-8073-1C120E1E0DFA}"/>
              </a:ext>
            </a:extLst>
          </p:cNvPr>
          <p:cNvSpPr/>
          <p:nvPr/>
        </p:nvSpPr>
        <p:spPr>
          <a:xfrm>
            <a:off x="10605155" y="1315951"/>
            <a:ext cx="1008668" cy="314886"/>
          </a:xfrm>
          <a:prstGeom prst="roundRect">
            <a:avLst/>
          </a:prstGeom>
          <a:solidFill>
            <a:schemeClr val="bg2">
              <a:lumMod val="75000"/>
              <a:alpha val="30196"/>
            </a:schemeClr>
          </a:solidFill>
          <a:ln>
            <a:noFill/>
          </a:ln>
        </p:spPr>
        <p:style>
          <a:lnRef idx="0">
            <a:scrgbClr r="0" g="0" b="0"/>
          </a:lnRef>
          <a:fillRef idx="0">
            <a:scrgbClr r="0" g="0" b="0"/>
          </a:fillRef>
          <a:effectRef idx="0">
            <a:scrgbClr r="0" g="0" b="0"/>
          </a:effectRef>
          <a:fontRef idx="minor">
            <a:schemeClr val="accen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12" name="Rectangle 4">
            <a:extLst>
              <a:ext uri="{FF2B5EF4-FFF2-40B4-BE49-F238E27FC236}">
                <a16:creationId xmlns:a16="http://schemas.microsoft.com/office/drawing/2014/main" id="{C134755B-BB5F-4D30-8DE8-CA386019D2DE}"/>
              </a:ext>
            </a:extLst>
          </p:cNvPr>
          <p:cNvSpPr>
            <a:spLocks noChangeArrowheads="1"/>
          </p:cNvSpPr>
          <p:nvPr/>
        </p:nvSpPr>
        <p:spPr bwMode="auto">
          <a:xfrm>
            <a:off x="3124853" y="883130"/>
            <a:ext cx="8532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kumimoji="0" lang="en-US" altLang="en-US" sz="1600" b="1" i="0" u="none" strike="noStrike" cap="none" normalizeH="0" baseline="0" dirty="0">
                <a:ln>
                  <a:noFill/>
                </a:ln>
                <a:solidFill>
                  <a:schemeClr val="tx1"/>
                </a:solidFill>
                <a:effectLst/>
                <a:latin typeface="+mn-lt"/>
              </a:rPr>
              <a:t>Login</a:t>
            </a:r>
          </a:p>
        </p:txBody>
      </p:sp>
      <p:sp>
        <p:nvSpPr>
          <p:cNvPr id="13" name="Rectangle 4">
            <a:extLst>
              <a:ext uri="{FF2B5EF4-FFF2-40B4-BE49-F238E27FC236}">
                <a16:creationId xmlns:a16="http://schemas.microsoft.com/office/drawing/2014/main" id="{8BDEDAA7-F223-41AB-8095-2DB5B8A65D52}"/>
              </a:ext>
            </a:extLst>
          </p:cNvPr>
          <p:cNvSpPr>
            <a:spLocks noChangeArrowheads="1"/>
          </p:cNvSpPr>
          <p:nvPr/>
        </p:nvSpPr>
        <p:spPr bwMode="auto">
          <a:xfrm>
            <a:off x="8869184" y="872923"/>
            <a:ext cx="100866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4050" algn="l"/>
              </a:tabLst>
              <a:defRPr>
                <a:solidFill>
                  <a:schemeClr val="tx1"/>
                </a:solidFill>
                <a:latin typeface="Arial" panose="020B0604020202020204" pitchFamily="34" charset="0"/>
              </a:defRPr>
            </a:lvl1pPr>
            <a:lvl2pPr eaLnBrk="0" fontAlgn="base" hangingPunct="0">
              <a:spcBef>
                <a:spcPct val="0"/>
              </a:spcBef>
              <a:spcAft>
                <a:spcPct val="0"/>
              </a:spcAft>
              <a:tabLst>
                <a:tab pos="654050" algn="l"/>
              </a:tabLst>
              <a:defRPr>
                <a:solidFill>
                  <a:schemeClr val="tx1"/>
                </a:solidFill>
                <a:latin typeface="Arial" panose="020B0604020202020204" pitchFamily="34" charset="0"/>
              </a:defRPr>
            </a:lvl2pPr>
            <a:lvl3pPr eaLnBrk="0" fontAlgn="base" hangingPunct="0">
              <a:spcBef>
                <a:spcPct val="0"/>
              </a:spcBef>
              <a:spcAft>
                <a:spcPct val="0"/>
              </a:spcAft>
              <a:tabLst>
                <a:tab pos="654050" algn="l"/>
              </a:tabLst>
              <a:defRPr>
                <a:solidFill>
                  <a:schemeClr val="tx1"/>
                </a:solidFill>
                <a:latin typeface="Arial" panose="020B0604020202020204" pitchFamily="34" charset="0"/>
              </a:defRPr>
            </a:lvl3pPr>
            <a:lvl4pPr eaLnBrk="0" fontAlgn="base" hangingPunct="0">
              <a:spcBef>
                <a:spcPct val="0"/>
              </a:spcBef>
              <a:spcAft>
                <a:spcPct val="0"/>
              </a:spcAft>
              <a:tabLst>
                <a:tab pos="654050" algn="l"/>
              </a:tabLst>
              <a:defRPr>
                <a:solidFill>
                  <a:schemeClr val="tx1"/>
                </a:solidFill>
                <a:latin typeface="Arial" panose="020B0604020202020204" pitchFamily="34" charset="0"/>
              </a:defRPr>
            </a:lvl4pPr>
            <a:lvl5pPr eaLnBrk="0" fontAlgn="base" hangingPunct="0">
              <a:spcBef>
                <a:spcPct val="0"/>
              </a:spcBef>
              <a:spcAft>
                <a:spcPct val="0"/>
              </a:spcAft>
              <a:tabLst>
                <a:tab pos="654050" algn="l"/>
              </a:tabLst>
              <a:defRPr>
                <a:solidFill>
                  <a:schemeClr val="tx1"/>
                </a:solidFill>
                <a:latin typeface="Arial" panose="020B0604020202020204" pitchFamily="34" charset="0"/>
              </a:defRPr>
            </a:lvl5pPr>
            <a:lvl6pPr eaLnBrk="0" fontAlgn="base" hangingPunct="0">
              <a:spcBef>
                <a:spcPct val="0"/>
              </a:spcBef>
              <a:spcAft>
                <a:spcPct val="0"/>
              </a:spcAft>
              <a:tabLst>
                <a:tab pos="654050" algn="l"/>
              </a:tabLst>
              <a:defRPr>
                <a:solidFill>
                  <a:schemeClr val="tx1"/>
                </a:solidFill>
                <a:latin typeface="Arial" panose="020B0604020202020204" pitchFamily="34" charset="0"/>
              </a:defRPr>
            </a:lvl6pPr>
            <a:lvl7pPr eaLnBrk="0" fontAlgn="base" hangingPunct="0">
              <a:spcBef>
                <a:spcPct val="0"/>
              </a:spcBef>
              <a:spcAft>
                <a:spcPct val="0"/>
              </a:spcAft>
              <a:tabLst>
                <a:tab pos="654050" algn="l"/>
              </a:tabLst>
              <a:defRPr>
                <a:solidFill>
                  <a:schemeClr val="tx1"/>
                </a:solidFill>
                <a:latin typeface="Arial" panose="020B0604020202020204" pitchFamily="34" charset="0"/>
              </a:defRPr>
            </a:lvl7pPr>
            <a:lvl8pPr eaLnBrk="0" fontAlgn="base" hangingPunct="0">
              <a:spcBef>
                <a:spcPct val="0"/>
              </a:spcBef>
              <a:spcAft>
                <a:spcPct val="0"/>
              </a:spcAft>
              <a:tabLst>
                <a:tab pos="654050" algn="l"/>
              </a:tabLst>
              <a:defRPr>
                <a:solidFill>
                  <a:schemeClr val="tx1"/>
                </a:solidFill>
                <a:latin typeface="Arial" panose="020B0604020202020204" pitchFamily="34" charset="0"/>
              </a:defRPr>
            </a:lvl8pPr>
            <a:lvl9pPr eaLnBrk="0" fontAlgn="base" hangingPunct="0">
              <a:spcBef>
                <a:spcPct val="0"/>
              </a:spcBef>
              <a:spcAft>
                <a:spcPct val="0"/>
              </a:spcAft>
              <a:tabLst>
                <a:tab pos="654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54050" algn="l"/>
              </a:tabLst>
            </a:pPr>
            <a:r>
              <a:rPr kumimoji="0" lang="en-US" altLang="en-US" sz="1600" b="1" i="0" u="none" strike="noStrike" cap="none" normalizeH="0" baseline="0" dirty="0">
                <a:ln>
                  <a:noFill/>
                </a:ln>
                <a:solidFill>
                  <a:schemeClr val="tx1"/>
                </a:solidFill>
                <a:effectLst/>
                <a:latin typeface="+mn-lt"/>
              </a:rPr>
              <a:t>Sign up</a:t>
            </a:r>
          </a:p>
        </p:txBody>
      </p:sp>
    </p:spTree>
    <p:extLst>
      <p:ext uri="{BB962C8B-B14F-4D97-AF65-F5344CB8AC3E}">
        <p14:creationId xmlns:p14="http://schemas.microsoft.com/office/powerpoint/2010/main" val="1514958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327</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 ce</dc:creator>
  <cp:lastModifiedBy>joy ce</cp:lastModifiedBy>
  <cp:revision>12</cp:revision>
  <dcterms:created xsi:type="dcterms:W3CDTF">2018-11-06T09:58:06Z</dcterms:created>
  <dcterms:modified xsi:type="dcterms:W3CDTF">2018-11-06T12:53:04Z</dcterms:modified>
</cp:coreProperties>
</file>