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8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1"/>
    <p:restoredTop sz="94670"/>
  </p:normalViewPr>
  <p:slideViewPr>
    <p:cSldViewPr snapToGrid="0" snapToObjects="1">
      <p:cViewPr varScale="1">
        <p:scale>
          <a:sx n="86" d="100"/>
          <a:sy n="86" d="100"/>
        </p:scale>
        <p:origin x="12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6D49-CB03-794E-99FF-1CED62CEA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AED42-3535-4D4F-A4E3-A3C56323C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9CF91-3C2A-B246-8155-E28728E61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4C69-935F-8A44-9012-897D6BC5F5AC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1AEBC-CCE0-3244-AB29-DE00F3037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5996C-72DC-BA4E-88A3-808D98BC6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566C-0629-754B-8A11-4DFBA8DF05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81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753B7-FFA1-4B4D-AEFC-609E13D6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899A8-DF00-6D40-87E4-76D8E3878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E64A9-4CAE-DA4E-96D3-4688C5F91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4C69-935F-8A44-9012-897D6BC5F5AC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AF57F-2510-E142-A8A9-B6449B9E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D292F-6E7E-5143-9A52-5BAF11046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566C-0629-754B-8A11-4DFBA8DF05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7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9BBF45-D558-F645-83CD-61504ADFC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9510D-672F-CB41-A3BC-6A3D3032C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4C8B8-0D04-C54B-840B-4BAF5F4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4C69-935F-8A44-9012-897D6BC5F5AC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25B95-81CE-4846-B52A-8BE92FB32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AE32C-C260-7F4F-B51A-5307E78B0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566C-0629-754B-8A11-4DFBA8DF05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891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AC4CA-5C90-1544-89F5-4FF27CF9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86869-5E7C-C746-9CB6-7C5006029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C3CB1-F0F1-D447-B451-F23D35363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4C69-935F-8A44-9012-897D6BC5F5AC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8496D-A33C-7B40-8C86-17C22EE2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FD0AC-2343-0B44-8A82-5D0FB850C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566C-0629-754B-8A11-4DFBA8DF05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74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7F13-D760-1149-859A-1AFC54937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D72B2-B40F-FC4E-8268-9709470E1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2EF3D-F414-C245-8F59-7D2816979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4C69-935F-8A44-9012-897D6BC5F5AC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B8BAD-5338-2343-A99D-768DDE8CF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32032-E1A6-6442-8CAE-2AD65448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566C-0629-754B-8A11-4DFBA8DF05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16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BB817-2EE2-6E4E-A157-39874DB62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8A8AD-28CC-7B46-89B4-0C73D4F7D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409D3-7FAC-ED4C-8DA1-C8EC12D1F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65233-D088-DB48-BEDA-E5EBD80C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4C69-935F-8A44-9012-897D6BC5F5AC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E8E46-8645-C049-96D7-592222EF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B1783-FBC8-264B-8D36-726499F1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566C-0629-754B-8A11-4DFBA8DF05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7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307B-2130-9D41-91F2-99AC531B6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1EF1B-2305-B54E-BB33-2C06D1874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B1E14-844D-EC41-A7B3-3E5CD371F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C7A15-7C2E-4A4C-91B2-CDE5AA8629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C21A5-9C6B-2240-BCF0-6EE30BE81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14EB57-0366-894C-A102-9F0101A4A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4C69-935F-8A44-9012-897D6BC5F5AC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801935-FED7-D042-A556-FFE0CBAE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78D40B-B2FC-164F-84FC-27DC4AD0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566C-0629-754B-8A11-4DFBA8DF05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56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35EBB-7877-704F-AFF4-B75D0E94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5E6D29-E4C0-A341-A1DB-EAE56E43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4C69-935F-8A44-9012-897D6BC5F5AC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348B5-5EEB-514F-AD0E-4B62DE22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090D7-641D-8342-AC03-6C713BCC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566C-0629-754B-8A11-4DFBA8DF05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7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B7E74-99F4-3E47-89F2-9427193A2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4C69-935F-8A44-9012-897D6BC5F5AC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CD8CD1-87B4-854B-8A59-1AE44817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4F0EA-E8DD-A64B-ADA2-AAF35383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566C-0629-754B-8A11-4DFBA8DF05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3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703D-5D63-3E42-9E2E-DA1326934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C674E-066A-2D4A-A5C0-643BDF6E2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D8052-E980-6543-99D2-7CA050AF1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6B1C7-FBAB-954D-9AD8-83BD63DD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4C69-935F-8A44-9012-897D6BC5F5AC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3CB30-E791-C740-B62C-37E6DE67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86B95-9FD7-494A-9DD9-C633E6EC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566C-0629-754B-8A11-4DFBA8DF05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6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FE04-2554-594F-8BB6-9AB6468A8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20BA3F-AE81-1A41-BD2E-A7DFB6A01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0C5CB-FA09-7448-A14B-DF0C525D1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33DC0-B133-4C41-B342-941A10E2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4C69-935F-8A44-9012-897D6BC5F5AC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8045C-F593-E640-A522-8E119867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AA3B4-60F2-D849-AC1F-45234215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566C-0629-754B-8A11-4DFBA8DF05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3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99671-09F1-2E46-B177-3278D381E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DD7DC-628B-9E45-9C25-F3DF90042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0738E-49CA-BB40-A335-9423F0D46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B4C69-935F-8A44-9012-897D6BC5F5AC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CA1B2-1EA3-C94F-BA69-C107EFE43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E290D-728C-4647-9299-FFEF21BBD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0566C-0629-754B-8A11-4DFBA8DF05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68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xtaccta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79E75C-D984-DA4A-BEB0-3A3BCC02528D}"/>
              </a:ext>
            </a:extLst>
          </p:cNvPr>
          <p:cNvSpPr txBox="1"/>
          <p:nvPr/>
        </p:nvSpPr>
        <p:spPr>
          <a:xfrm>
            <a:off x="278781" y="1374892"/>
            <a:ext cx="11719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Applied Data Science Capstone Project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102BC8-10C2-0B46-B2D1-5D63D5CD23B5}"/>
              </a:ext>
            </a:extLst>
          </p:cNvPr>
          <p:cNvSpPr/>
          <p:nvPr/>
        </p:nvSpPr>
        <p:spPr>
          <a:xfrm>
            <a:off x="1978172" y="519405"/>
            <a:ext cx="797686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Opening a New Coffee House in Ha Noi, VietNam</a:t>
            </a:r>
            <a:endParaRPr lang="en-US" sz="3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2613AA-D761-2C4D-89F8-C70FE3357378}"/>
              </a:ext>
            </a:extLst>
          </p:cNvPr>
          <p:cNvCxnSpPr/>
          <p:nvPr/>
        </p:nvCxnSpPr>
        <p:spPr>
          <a:xfrm>
            <a:off x="603849" y="1233577"/>
            <a:ext cx="110849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070F064-9BF0-294A-AE36-76A1C64EA9A3}"/>
              </a:ext>
            </a:extLst>
          </p:cNvPr>
          <p:cNvSpPr txBox="1"/>
          <p:nvPr/>
        </p:nvSpPr>
        <p:spPr>
          <a:xfrm>
            <a:off x="278781" y="1836557"/>
            <a:ext cx="11719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IBM Data Science Professional Certificate Specialization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FA1F4DC-248C-9849-87A4-39FBD3343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696" y="2437821"/>
            <a:ext cx="1639224" cy="5195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0F09588-6CD6-D94E-B031-0E5D1D5FA315}"/>
              </a:ext>
            </a:extLst>
          </p:cNvPr>
          <p:cNvSpPr txBox="1"/>
          <p:nvPr/>
        </p:nvSpPr>
        <p:spPr>
          <a:xfrm>
            <a:off x="2257244" y="4705174"/>
            <a:ext cx="741871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 Xuân Toản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github.com/nxtacctau</a:t>
            </a:r>
            <a:endParaRPr lang="en-US" dirty="0" smtClean="0"/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 Nội, 2019.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7487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78F6E7-A5E4-1C47-8A9A-392D9743F2C6}"/>
              </a:ext>
            </a:extLst>
          </p:cNvPr>
          <p:cNvSpPr/>
          <p:nvPr/>
        </p:nvSpPr>
        <p:spPr>
          <a:xfrm>
            <a:off x="267060" y="69010"/>
            <a:ext cx="37733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957B2-DB28-E24E-A5EF-EC6A55AF8C18}"/>
              </a:ext>
            </a:extLst>
          </p:cNvPr>
          <p:cNvSpPr txBox="1"/>
          <p:nvPr/>
        </p:nvSpPr>
        <p:spPr>
          <a:xfrm>
            <a:off x="370936" y="1176350"/>
            <a:ext cx="11274724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report is for the final course of the Data Science Specialization. A 9-courses series created by IBM, hosted on Coursera platform.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final assignment is to analyze and select best locations Ha Noi to open new coffee house. I use data science methodology and machine learning techniques that have learned through 9 course in IBM Data Science Professional Certificate such as data collection, data cleaning, Foursquare location data, clustering to answer the business question: where to open new coffee how in Hanoi.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72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0A85E4-EFA3-FB48-B29B-79C38605C376}"/>
              </a:ext>
            </a:extLst>
          </p:cNvPr>
          <p:cNvSpPr/>
          <p:nvPr/>
        </p:nvSpPr>
        <p:spPr>
          <a:xfrm>
            <a:off x="206479" y="86263"/>
            <a:ext cx="15308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105ECC-DCB5-B446-B531-B07F539A38A7}"/>
              </a:ext>
            </a:extLst>
          </p:cNvPr>
          <p:cNvSpPr txBox="1"/>
          <p:nvPr/>
        </p:nvSpPr>
        <p:spPr>
          <a:xfrm>
            <a:off x="293298" y="1009593"/>
            <a:ext cx="11274724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Districts (neighborhoods) in Ha Noi.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Latitude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longitude coordinates of those neighborhoods to plot map and to get the venue data.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Venue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include coffee house data to perform clustering on the neighborhoods.</a:t>
            </a:r>
          </a:p>
        </p:txBody>
      </p:sp>
    </p:spTree>
    <p:extLst>
      <p:ext uri="{BB962C8B-B14F-4D97-AF65-F5344CB8AC3E}">
        <p14:creationId xmlns:p14="http://schemas.microsoft.com/office/powerpoint/2010/main" val="1440557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D5F818-5F01-D940-8504-EA6B692AFD27}"/>
              </a:ext>
            </a:extLst>
          </p:cNvPr>
          <p:cNvSpPr/>
          <p:nvPr/>
        </p:nvSpPr>
        <p:spPr>
          <a:xfrm>
            <a:off x="175097" y="189782"/>
            <a:ext cx="40607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Methodology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CBFA14-8A64-1B4F-8428-74CB5CCC4112}"/>
              </a:ext>
            </a:extLst>
          </p:cNvPr>
          <p:cNvSpPr txBox="1"/>
          <p:nvPr/>
        </p:nvSpPr>
        <p:spPr>
          <a:xfrm>
            <a:off x="917276" y="1210499"/>
            <a:ext cx="9988617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Data of Districts in Ha Noi.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Latitude and longitude coordinates using Geocoder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the map using Folium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venue Data using Foursquare 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Data by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(Neighborhood) and calculate the mean of the frequency occurrence of each venue category.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 venue category by Cafe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clustering on the data to perform clustering on the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the clusters in a map using Folium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81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BF668B-514A-A548-B683-05190E09963B}"/>
              </a:ext>
            </a:extLst>
          </p:cNvPr>
          <p:cNvSpPr/>
          <p:nvPr/>
        </p:nvSpPr>
        <p:spPr>
          <a:xfrm>
            <a:off x="208585" y="120769"/>
            <a:ext cx="22456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Results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113" y="1722350"/>
            <a:ext cx="5821906" cy="37572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56592" y="1445351"/>
            <a:ext cx="44214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 Clusters have been made:</a:t>
            </a:r>
            <a:endParaRPr lang="en-US" sz="3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91" y="3424004"/>
            <a:ext cx="209550" cy="180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91" y="2610598"/>
            <a:ext cx="161925" cy="209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891" y="4030411"/>
            <a:ext cx="200025" cy="152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01288" y="3921945"/>
            <a:ext cx="4292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 2: Districts with low number to no existence of coffee houses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1288" y="3191325"/>
            <a:ext cx="4292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 1: Districts with high number coffee houses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1288" y="2392208"/>
            <a:ext cx="4292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 0: Districts with moderate number of coffee houses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55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BF668B-514A-A548-B683-05190E09963B}"/>
              </a:ext>
            </a:extLst>
          </p:cNvPr>
          <p:cNvSpPr/>
          <p:nvPr/>
        </p:nvSpPr>
        <p:spPr>
          <a:xfrm>
            <a:off x="258751" y="254583"/>
            <a:ext cx="3193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Discussion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940" y="1363340"/>
            <a:ext cx="1076836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Most </a:t>
            </a:r>
            <a:r>
              <a:rPr lang="en-US" sz="3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of the coffee </a:t>
            </a:r>
            <a:r>
              <a:rPr lang="en-US" sz="3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houses </a:t>
            </a:r>
            <a:r>
              <a:rPr lang="en-US" sz="3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are in the </a:t>
            </a:r>
            <a:r>
              <a:rPr lang="en-US" sz="3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districts </a:t>
            </a:r>
            <a:r>
              <a:rPr lang="en-US" sz="3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that not located in center of Hanoi. </a:t>
            </a:r>
            <a:endParaRPr lang="en-US" sz="30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Because </a:t>
            </a:r>
            <a:r>
              <a:rPr lang="en-US" sz="3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of the rent price of properties in center Hanoi is very high so that </a:t>
            </a:r>
            <a:r>
              <a:rPr lang="en-US" sz="3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investors </a:t>
            </a:r>
            <a:r>
              <a:rPr lang="en-US" sz="3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did not invest in coffee house in the center of Ha Noi.</a:t>
            </a:r>
          </a:p>
        </p:txBody>
      </p:sp>
    </p:spTree>
    <p:extLst>
      <p:ext uri="{BB962C8B-B14F-4D97-AF65-F5344CB8AC3E}">
        <p14:creationId xmlns:p14="http://schemas.microsoft.com/office/powerpoint/2010/main" val="2220399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292D42-FF4F-7346-A958-8213F67A6373}"/>
              </a:ext>
            </a:extLst>
          </p:cNvPr>
          <p:cNvSpPr/>
          <p:nvPr/>
        </p:nvSpPr>
        <p:spPr>
          <a:xfrm>
            <a:off x="932390" y="0"/>
            <a:ext cx="33169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0007" y="1128107"/>
            <a:ext cx="10597261" cy="3561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Only 1 factor as frequency of occurrence of coffee houses is used to find out the answer for the question from business. </a:t>
            </a:r>
          </a:p>
          <a:p>
            <a:pPr marL="5143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There are other factors such as population, income, the price of property, etc... that could influence the decision for investor to invest in coffee house.</a:t>
            </a:r>
          </a:p>
          <a:p>
            <a:pPr marL="5143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Through this project I show that with data science methodology, </a:t>
            </a:r>
            <a:r>
              <a:rPr lang="en-US" sz="24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toolboxs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we can use to solve real business problems. </a:t>
            </a:r>
          </a:p>
          <a:p>
            <a:pPr marL="5143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We </a:t>
            </a:r>
            <a:r>
              <a:rPr lang="en-US" sz="24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need to invest </a:t>
            </a:r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more money to get data and register the paid account in Foursquare to get more information.</a:t>
            </a:r>
            <a:endParaRPr lang="en-US" sz="2400" dirty="0"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249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424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Bhaskaran, Akshay</dc:creator>
  <cp:lastModifiedBy>nxtacctca@gmail.com</cp:lastModifiedBy>
  <cp:revision>25</cp:revision>
  <dcterms:created xsi:type="dcterms:W3CDTF">2019-07-31T21:05:23Z</dcterms:created>
  <dcterms:modified xsi:type="dcterms:W3CDTF">2019-08-20T10:04:28Z</dcterms:modified>
</cp:coreProperties>
</file>