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90" r:id="rId2"/>
  </p:sldMasterIdLst>
  <p:sldIdLst>
    <p:sldId id="258" r:id="rId3"/>
    <p:sldId id="311" r:id="rId4"/>
    <p:sldId id="312" r:id="rId5"/>
    <p:sldId id="323" r:id="rId6"/>
    <p:sldId id="321" r:id="rId7"/>
    <p:sldId id="314" r:id="rId8"/>
    <p:sldId id="315" r:id="rId9"/>
    <p:sldId id="328" r:id="rId10"/>
    <p:sldId id="329" r:id="rId11"/>
    <p:sldId id="330" r:id="rId12"/>
    <p:sldId id="331" r:id="rId13"/>
    <p:sldId id="318" r:id="rId14"/>
    <p:sldId id="31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F6A4925-C0AD-471C-A3A2-ED360E0B9EF3}" v="3" dt="2019-06-18T07:10:09.4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9184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" y="12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 H P" userId="bfca0daf6606187c" providerId="Windows Live" clId="Web-{A4CD2EF5-7F75-4BF6-9A23-2861B8793F7E}"/>
    <pc:docChg chg="modSld">
      <pc:chgData name="D H P" userId="bfca0daf6606187c" providerId="Windows Live" clId="Web-{A4CD2EF5-7F75-4BF6-9A23-2861B8793F7E}" dt="2019-06-18T05:22:50.639" v="5" actId="20577"/>
      <pc:docMkLst>
        <pc:docMk/>
      </pc:docMkLst>
      <pc:sldChg chg="modSp">
        <pc:chgData name="D H P" userId="bfca0daf6606187c" providerId="Windows Live" clId="Web-{A4CD2EF5-7F75-4BF6-9A23-2861B8793F7E}" dt="2019-06-18T05:22:50.624" v="4" actId="20577"/>
        <pc:sldMkLst>
          <pc:docMk/>
          <pc:sldMk cId="3156335375" sldId="258"/>
        </pc:sldMkLst>
        <pc:spChg chg="mod">
          <ac:chgData name="D H P" userId="bfca0daf6606187c" providerId="Windows Live" clId="Web-{A4CD2EF5-7F75-4BF6-9A23-2861B8793F7E}" dt="2019-06-18T05:22:50.624" v="4" actId="20577"/>
          <ac:spMkLst>
            <pc:docMk/>
            <pc:sldMk cId="3156335375" sldId="258"/>
            <ac:spMk id="2" creationId="{EAD908DB-014C-4A5E-B3D3-E4D70CBACC4D}"/>
          </ac:spMkLst>
        </pc:spChg>
      </pc:sldChg>
    </pc:docChg>
  </pc:docChgLst>
  <pc:docChgLst>
    <pc:chgData name="D H P" userId="bfca0daf6606187c" providerId="Windows Live" clId="Web-{FF6A4925-C0AD-471C-A3A2-ED360E0B9EF3}"/>
    <pc:docChg chg="addSld delSld modSld">
      <pc:chgData name="D H P" userId="bfca0daf6606187c" providerId="Windows Live" clId="Web-{FF6A4925-C0AD-471C-A3A2-ED360E0B9EF3}" dt="2019-06-18T10:35:40.782" v="1593" actId="14100"/>
      <pc:docMkLst>
        <pc:docMk/>
      </pc:docMkLst>
      <pc:sldChg chg="del">
        <pc:chgData name="D H P" userId="bfca0daf6606187c" providerId="Windows Live" clId="Web-{FF6A4925-C0AD-471C-A3A2-ED360E0B9EF3}" dt="2019-06-18T06:53:54.090" v="0"/>
        <pc:sldMkLst>
          <pc:docMk/>
          <pc:sldMk cId="591216512" sldId="257"/>
        </pc:sldMkLst>
      </pc:sldChg>
      <pc:sldChg chg="del">
        <pc:chgData name="D H P" userId="bfca0daf6606187c" providerId="Windows Live" clId="Web-{FF6A4925-C0AD-471C-A3A2-ED360E0B9EF3}" dt="2019-06-18T07:01:43.764" v="104"/>
        <pc:sldMkLst>
          <pc:docMk/>
          <pc:sldMk cId="3360804419" sldId="259"/>
        </pc:sldMkLst>
      </pc:sldChg>
      <pc:sldChg chg="del">
        <pc:chgData name="D H P" userId="bfca0daf6606187c" providerId="Windows Live" clId="Web-{FF6A4925-C0AD-471C-A3A2-ED360E0B9EF3}" dt="2019-06-18T06:54:16.621" v="10"/>
        <pc:sldMkLst>
          <pc:docMk/>
          <pc:sldMk cId="2880804376" sldId="260"/>
        </pc:sldMkLst>
      </pc:sldChg>
      <pc:sldChg chg="del">
        <pc:chgData name="D H P" userId="bfca0daf6606187c" providerId="Windows Live" clId="Web-{FF6A4925-C0AD-471C-A3A2-ED360E0B9EF3}" dt="2019-06-18T06:54:16.683" v="33"/>
        <pc:sldMkLst>
          <pc:docMk/>
          <pc:sldMk cId="3335117396" sldId="261"/>
        </pc:sldMkLst>
      </pc:sldChg>
      <pc:sldChg chg="del">
        <pc:chgData name="D H P" userId="bfca0daf6606187c" providerId="Windows Live" clId="Web-{FF6A4925-C0AD-471C-A3A2-ED360E0B9EF3}" dt="2019-06-18T06:54:16.683" v="21"/>
        <pc:sldMkLst>
          <pc:docMk/>
          <pc:sldMk cId="3277577415" sldId="262"/>
        </pc:sldMkLst>
      </pc:sldChg>
      <pc:sldChg chg="del">
        <pc:chgData name="D H P" userId="bfca0daf6606187c" providerId="Windows Live" clId="Web-{FF6A4925-C0AD-471C-A3A2-ED360E0B9EF3}" dt="2019-06-18T06:54:16.699" v="39"/>
        <pc:sldMkLst>
          <pc:docMk/>
          <pc:sldMk cId="4029619762" sldId="266"/>
        </pc:sldMkLst>
      </pc:sldChg>
      <pc:sldChg chg="del">
        <pc:chgData name="D H P" userId="bfca0daf6606187c" providerId="Windows Live" clId="Web-{FF6A4925-C0AD-471C-A3A2-ED360E0B9EF3}" dt="2019-06-18T06:54:16.699" v="37"/>
        <pc:sldMkLst>
          <pc:docMk/>
          <pc:sldMk cId="1899486489" sldId="267"/>
        </pc:sldMkLst>
      </pc:sldChg>
      <pc:sldChg chg="del">
        <pc:chgData name="D H P" userId="bfca0daf6606187c" providerId="Windows Live" clId="Web-{FF6A4925-C0AD-471C-A3A2-ED360E0B9EF3}" dt="2019-06-18T06:54:16.683" v="36"/>
        <pc:sldMkLst>
          <pc:docMk/>
          <pc:sldMk cId="3691290719" sldId="268"/>
        </pc:sldMkLst>
      </pc:sldChg>
      <pc:sldChg chg="del">
        <pc:chgData name="D H P" userId="bfca0daf6606187c" providerId="Windows Live" clId="Web-{FF6A4925-C0AD-471C-A3A2-ED360E0B9EF3}" dt="2019-06-18T06:54:16.699" v="38"/>
        <pc:sldMkLst>
          <pc:docMk/>
          <pc:sldMk cId="876331200" sldId="269"/>
        </pc:sldMkLst>
      </pc:sldChg>
      <pc:sldChg chg="del">
        <pc:chgData name="D H P" userId="bfca0daf6606187c" providerId="Windows Live" clId="Web-{FF6A4925-C0AD-471C-A3A2-ED360E0B9EF3}" dt="2019-06-18T06:54:16.683" v="35"/>
        <pc:sldMkLst>
          <pc:docMk/>
          <pc:sldMk cId="2685681453" sldId="270"/>
        </pc:sldMkLst>
      </pc:sldChg>
      <pc:sldChg chg="del">
        <pc:chgData name="D H P" userId="bfca0daf6606187c" providerId="Windows Live" clId="Web-{FF6A4925-C0AD-471C-A3A2-ED360E0B9EF3}" dt="2019-06-18T06:54:16.699" v="40"/>
        <pc:sldMkLst>
          <pc:docMk/>
          <pc:sldMk cId="2219982651" sldId="271"/>
        </pc:sldMkLst>
      </pc:sldChg>
      <pc:sldChg chg="del">
        <pc:chgData name="D H P" userId="bfca0daf6606187c" providerId="Windows Live" clId="Web-{FF6A4925-C0AD-471C-A3A2-ED360E0B9EF3}" dt="2019-06-18T06:54:16.683" v="30"/>
        <pc:sldMkLst>
          <pc:docMk/>
          <pc:sldMk cId="2123583827" sldId="272"/>
        </pc:sldMkLst>
      </pc:sldChg>
      <pc:sldChg chg="del">
        <pc:chgData name="D H P" userId="bfca0daf6606187c" providerId="Windows Live" clId="Web-{FF6A4925-C0AD-471C-A3A2-ED360E0B9EF3}" dt="2019-06-18T06:54:16.683" v="32"/>
        <pc:sldMkLst>
          <pc:docMk/>
          <pc:sldMk cId="645249761" sldId="273"/>
        </pc:sldMkLst>
      </pc:sldChg>
      <pc:sldChg chg="del">
        <pc:chgData name="D H P" userId="bfca0daf6606187c" providerId="Windows Live" clId="Web-{FF6A4925-C0AD-471C-A3A2-ED360E0B9EF3}" dt="2019-06-18T06:54:16.683" v="31"/>
        <pc:sldMkLst>
          <pc:docMk/>
          <pc:sldMk cId="825819097" sldId="274"/>
        </pc:sldMkLst>
      </pc:sldChg>
      <pc:sldChg chg="del">
        <pc:chgData name="D H P" userId="bfca0daf6606187c" providerId="Windows Live" clId="Web-{FF6A4925-C0AD-471C-A3A2-ED360E0B9EF3}" dt="2019-06-18T06:54:16.683" v="29"/>
        <pc:sldMkLst>
          <pc:docMk/>
          <pc:sldMk cId="4161686220" sldId="276"/>
        </pc:sldMkLst>
      </pc:sldChg>
      <pc:sldChg chg="del">
        <pc:chgData name="D H P" userId="bfca0daf6606187c" providerId="Windows Live" clId="Web-{FF6A4925-C0AD-471C-A3A2-ED360E0B9EF3}" dt="2019-06-18T06:54:16.683" v="28"/>
        <pc:sldMkLst>
          <pc:docMk/>
          <pc:sldMk cId="2605368908" sldId="277"/>
        </pc:sldMkLst>
      </pc:sldChg>
      <pc:sldChg chg="del">
        <pc:chgData name="D H P" userId="bfca0daf6606187c" providerId="Windows Live" clId="Web-{FF6A4925-C0AD-471C-A3A2-ED360E0B9EF3}" dt="2019-06-18T06:54:16.683" v="27"/>
        <pc:sldMkLst>
          <pc:docMk/>
          <pc:sldMk cId="759796100" sldId="278"/>
        </pc:sldMkLst>
      </pc:sldChg>
      <pc:sldChg chg="del">
        <pc:chgData name="D H P" userId="bfca0daf6606187c" providerId="Windows Live" clId="Web-{FF6A4925-C0AD-471C-A3A2-ED360E0B9EF3}" dt="2019-06-18T06:54:16.683" v="19"/>
        <pc:sldMkLst>
          <pc:docMk/>
          <pc:sldMk cId="790349369" sldId="279"/>
        </pc:sldMkLst>
      </pc:sldChg>
      <pc:sldChg chg="del">
        <pc:chgData name="D H P" userId="bfca0daf6606187c" providerId="Windows Live" clId="Web-{FF6A4925-C0AD-471C-A3A2-ED360E0B9EF3}" dt="2019-06-18T06:54:16.668" v="13"/>
        <pc:sldMkLst>
          <pc:docMk/>
          <pc:sldMk cId="3505466734" sldId="280"/>
        </pc:sldMkLst>
      </pc:sldChg>
      <pc:sldChg chg="del">
        <pc:chgData name="D H P" userId="bfca0daf6606187c" providerId="Windows Live" clId="Web-{FF6A4925-C0AD-471C-A3A2-ED360E0B9EF3}" dt="2019-06-18T06:54:16.683" v="18"/>
        <pc:sldMkLst>
          <pc:docMk/>
          <pc:sldMk cId="842086289" sldId="281"/>
        </pc:sldMkLst>
      </pc:sldChg>
      <pc:sldChg chg="del">
        <pc:chgData name="D H P" userId="bfca0daf6606187c" providerId="Windows Live" clId="Web-{FF6A4925-C0AD-471C-A3A2-ED360E0B9EF3}" dt="2019-06-18T06:54:16.683" v="17"/>
        <pc:sldMkLst>
          <pc:docMk/>
          <pc:sldMk cId="1784146983" sldId="282"/>
        </pc:sldMkLst>
      </pc:sldChg>
      <pc:sldChg chg="del">
        <pc:chgData name="D H P" userId="bfca0daf6606187c" providerId="Windows Live" clId="Web-{FF6A4925-C0AD-471C-A3A2-ED360E0B9EF3}" dt="2019-06-18T06:54:16.683" v="16"/>
        <pc:sldMkLst>
          <pc:docMk/>
          <pc:sldMk cId="2790692328" sldId="283"/>
        </pc:sldMkLst>
      </pc:sldChg>
      <pc:sldChg chg="del">
        <pc:chgData name="D H P" userId="bfca0daf6606187c" providerId="Windows Live" clId="Web-{FF6A4925-C0AD-471C-A3A2-ED360E0B9EF3}" dt="2019-06-18T06:54:16.683" v="20"/>
        <pc:sldMkLst>
          <pc:docMk/>
          <pc:sldMk cId="592460543" sldId="285"/>
        </pc:sldMkLst>
      </pc:sldChg>
      <pc:sldChg chg="del">
        <pc:chgData name="D H P" userId="bfca0daf6606187c" providerId="Windows Live" clId="Web-{FF6A4925-C0AD-471C-A3A2-ED360E0B9EF3}" dt="2019-06-18T06:54:16.668" v="14"/>
        <pc:sldMkLst>
          <pc:docMk/>
          <pc:sldMk cId="4168340248" sldId="286"/>
        </pc:sldMkLst>
      </pc:sldChg>
      <pc:sldChg chg="del">
        <pc:chgData name="D H P" userId="bfca0daf6606187c" providerId="Windows Live" clId="Web-{FF6A4925-C0AD-471C-A3A2-ED360E0B9EF3}" dt="2019-06-18T06:54:16.621" v="9"/>
        <pc:sldMkLst>
          <pc:docMk/>
          <pc:sldMk cId="1249833740" sldId="287"/>
        </pc:sldMkLst>
      </pc:sldChg>
      <pc:sldChg chg="del">
        <pc:chgData name="D H P" userId="bfca0daf6606187c" providerId="Windows Live" clId="Web-{FF6A4925-C0AD-471C-A3A2-ED360E0B9EF3}" dt="2019-06-18T06:54:16.621" v="8"/>
        <pc:sldMkLst>
          <pc:docMk/>
          <pc:sldMk cId="888469018" sldId="288"/>
        </pc:sldMkLst>
      </pc:sldChg>
      <pc:sldChg chg="del">
        <pc:chgData name="D H P" userId="bfca0daf6606187c" providerId="Windows Live" clId="Web-{FF6A4925-C0AD-471C-A3A2-ED360E0B9EF3}" dt="2019-06-18T06:54:16.621" v="7"/>
        <pc:sldMkLst>
          <pc:docMk/>
          <pc:sldMk cId="2275586273" sldId="289"/>
        </pc:sldMkLst>
      </pc:sldChg>
      <pc:sldChg chg="del">
        <pc:chgData name="D H P" userId="bfca0daf6606187c" providerId="Windows Live" clId="Web-{FF6A4925-C0AD-471C-A3A2-ED360E0B9EF3}" dt="2019-06-18T06:54:16.621" v="6"/>
        <pc:sldMkLst>
          <pc:docMk/>
          <pc:sldMk cId="3549920118" sldId="290"/>
        </pc:sldMkLst>
      </pc:sldChg>
      <pc:sldChg chg="del">
        <pc:chgData name="D H P" userId="bfca0daf6606187c" providerId="Windows Live" clId="Web-{FF6A4925-C0AD-471C-A3A2-ED360E0B9EF3}" dt="2019-06-18T06:54:16.621" v="5"/>
        <pc:sldMkLst>
          <pc:docMk/>
          <pc:sldMk cId="2778052833" sldId="291"/>
        </pc:sldMkLst>
      </pc:sldChg>
      <pc:sldChg chg="del">
        <pc:chgData name="D H P" userId="bfca0daf6606187c" providerId="Windows Live" clId="Web-{FF6A4925-C0AD-471C-A3A2-ED360E0B9EF3}" dt="2019-06-18T06:54:16.621" v="4"/>
        <pc:sldMkLst>
          <pc:docMk/>
          <pc:sldMk cId="2583166159" sldId="292"/>
        </pc:sldMkLst>
      </pc:sldChg>
      <pc:sldChg chg="del">
        <pc:chgData name="D H P" userId="bfca0daf6606187c" providerId="Windows Live" clId="Web-{FF6A4925-C0AD-471C-A3A2-ED360E0B9EF3}" dt="2019-06-18T06:54:16.637" v="12"/>
        <pc:sldMkLst>
          <pc:docMk/>
          <pc:sldMk cId="2385126568" sldId="293"/>
        </pc:sldMkLst>
      </pc:sldChg>
      <pc:sldChg chg="del">
        <pc:chgData name="D H P" userId="bfca0daf6606187c" providerId="Windows Live" clId="Web-{FF6A4925-C0AD-471C-A3A2-ED360E0B9EF3}" dt="2019-06-18T06:54:16.668" v="15"/>
        <pc:sldMkLst>
          <pc:docMk/>
          <pc:sldMk cId="3769911965" sldId="294"/>
        </pc:sldMkLst>
      </pc:sldChg>
      <pc:sldChg chg="del">
        <pc:chgData name="D H P" userId="bfca0daf6606187c" providerId="Windows Live" clId="Web-{FF6A4925-C0AD-471C-A3A2-ED360E0B9EF3}" dt="2019-06-18T06:54:16.621" v="2"/>
        <pc:sldMkLst>
          <pc:docMk/>
          <pc:sldMk cId="2736207950" sldId="296"/>
        </pc:sldMkLst>
      </pc:sldChg>
      <pc:sldChg chg="del">
        <pc:chgData name="D H P" userId="bfca0daf6606187c" providerId="Windows Live" clId="Web-{FF6A4925-C0AD-471C-A3A2-ED360E0B9EF3}" dt="2019-06-18T06:54:02.433" v="1"/>
        <pc:sldMkLst>
          <pc:docMk/>
          <pc:sldMk cId="2966687289" sldId="297"/>
        </pc:sldMkLst>
      </pc:sldChg>
      <pc:sldChg chg="del">
        <pc:chgData name="D H P" userId="bfca0daf6606187c" providerId="Windows Live" clId="Web-{FF6A4925-C0AD-471C-A3A2-ED360E0B9EF3}" dt="2019-06-18T06:54:16.621" v="3"/>
        <pc:sldMkLst>
          <pc:docMk/>
          <pc:sldMk cId="3191998319" sldId="298"/>
        </pc:sldMkLst>
      </pc:sldChg>
      <pc:sldChg chg="del">
        <pc:chgData name="D H P" userId="bfca0daf6606187c" providerId="Windows Live" clId="Web-{FF6A4925-C0AD-471C-A3A2-ED360E0B9EF3}" dt="2019-06-18T06:54:16.683" v="26"/>
        <pc:sldMkLst>
          <pc:docMk/>
          <pc:sldMk cId="3602322288" sldId="299"/>
        </pc:sldMkLst>
      </pc:sldChg>
      <pc:sldChg chg="del">
        <pc:chgData name="D H P" userId="bfca0daf6606187c" providerId="Windows Live" clId="Web-{FF6A4925-C0AD-471C-A3A2-ED360E0B9EF3}" dt="2019-06-18T06:54:16.621" v="11"/>
        <pc:sldMkLst>
          <pc:docMk/>
          <pc:sldMk cId="855575034" sldId="300"/>
        </pc:sldMkLst>
      </pc:sldChg>
      <pc:sldChg chg="del">
        <pc:chgData name="D H P" userId="bfca0daf6606187c" providerId="Windows Live" clId="Web-{FF6A4925-C0AD-471C-A3A2-ED360E0B9EF3}" dt="2019-06-18T06:54:16.683" v="25"/>
        <pc:sldMkLst>
          <pc:docMk/>
          <pc:sldMk cId="526683153" sldId="301"/>
        </pc:sldMkLst>
      </pc:sldChg>
      <pc:sldChg chg="del">
        <pc:chgData name="D H P" userId="bfca0daf6606187c" providerId="Windows Live" clId="Web-{FF6A4925-C0AD-471C-A3A2-ED360E0B9EF3}" dt="2019-06-18T06:54:16.683" v="24"/>
        <pc:sldMkLst>
          <pc:docMk/>
          <pc:sldMk cId="313307080" sldId="302"/>
        </pc:sldMkLst>
      </pc:sldChg>
      <pc:sldChg chg="del">
        <pc:chgData name="D H P" userId="bfca0daf6606187c" providerId="Windows Live" clId="Web-{FF6A4925-C0AD-471C-A3A2-ED360E0B9EF3}" dt="2019-06-18T06:54:16.683" v="23"/>
        <pc:sldMkLst>
          <pc:docMk/>
          <pc:sldMk cId="2861692010" sldId="303"/>
        </pc:sldMkLst>
      </pc:sldChg>
      <pc:sldChg chg="del">
        <pc:chgData name="D H P" userId="bfca0daf6606187c" providerId="Windows Live" clId="Web-{FF6A4925-C0AD-471C-A3A2-ED360E0B9EF3}" dt="2019-06-18T06:54:16.683" v="22"/>
        <pc:sldMkLst>
          <pc:docMk/>
          <pc:sldMk cId="2494343308" sldId="305"/>
        </pc:sldMkLst>
      </pc:sldChg>
      <pc:sldChg chg="del">
        <pc:chgData name="D H P" userId="bfca0daf6606187c" providerId="Windows Live" clId="Web-{FF6A4925-C0AD-471C-A3A2-ED360E0B9EF3}" dt="2019-06-18T06:54:16.683" v="34"/>
        <pc:sldMkLst>
          <pc:docMk/>
          <pc:sldMk cId="4245445969" sldId="306"/>
        </pc:sldMkLst>
      </pc:sldChg>
      <pc:sldChg chg="del">
        <pc:chgData name="D H P" userId="bfca0daf6606187c" providerId="Windows Live" clId="Web-{FF6A4925-C0AD-471C-A3A2-ED360E0B9EF3}" dt="2019-06-18T07:10:39.098" v="360"/>
        <pc:sldMkLst>
          <pc:docMk/>
          <pc:sldMk cId="1246046900" sldId="308"/>
        </pc:sldMkLst>
      </pc:sldChg>
      <pc:sldChg chg="addSp delSp modSp new del">
        <pc:chgData name="D H P" userId="bfca0daf6606187c" providerId="Windows Live" clId="Web-{FF6A4925-C0AD-471C-A3A2-ED360E0B9EF3}" dt="2019-06-18T07:01:44.827" v="105"/>
        <pc:sldMkLst>
          <pc:docMk/>
          <pc:sldMk cId="1274084768" sldId="309"/>
        </pc:sldMkLst>
        <pc:spChg chg="del">
          <ac:chgData name="D H P" userId="bfca0daf6606187c" providerId="Windows Live" clId="Web-{FF6A4925-C0AD-471C-A3A2-ED360E0B9EF3}" dt="2019-06-18T06:59:58.967" v="54"/>
          <ac:spMkLst>
            <pc:docMk/>
            <pc:sldMk cId="1274084768" sldId="309"/>
            <ac:spMk id="3" creationId="{FC4EA329-59D9-47EE-8569-9F8F9F66CAD8}"/>
          </ac:spMkLst>
        </pc:spChg>
        <pc:picChg chg="add mod ord">
          <ac:chgData name="D H P" userId="bfca0daf6606187c" providerId="Windows Live" clId="Web-{FF6A4925-C0AD-471C-A3A2-ED360E0B9EF3}" dt="2019-06-18T06:59:58.967" v="54"/>
          <ac:picMkLst>
            <pc:docMk/>
            <pc:sldMk cId="1274084768" sldId="309"/>
            <ac:picMk id="4" creationId="{7D52AA2E-0A4C-4540-8225-575EE4CBD01A}"/>
          </ac:picMkLst>
        </pc:picChg>
      </pc:sldChg>
      <pc:sldChg chg="addSp delSp modSp new del">
        <pc:chgData name="D H P" userId="bfca0daf6606187c" providerId="Windows Live" clId="Web-{FF6A4925-C0AD-471C-A3A2-ED360E0B9EF3}" dt="2019-06-18T07:04:58.875" v="294"/>
        <pc:sldMkLst>
          <pc:docMk/>
          <pc:sldMk cId="3833420136" sldId="310"/>
        </pc:sldMkLst>
        <pc:spChg chg="del">
          <ac:chgData name="D H P" userId="bfca0daf6606187c" providerId="Windows Live" clId="Web-{FF6A4925-C0AD-471C-A3A2-ED360E0B9EF3}" dt="2019-06-18T06:58:23.310" v="46"/>
          <ac:spMkLst>
            <pc:docMk/>
            <pc:sldMk cId="3833420136" sldId="310"/>
            <ac:spMk id="2" creationId="{C5F29F5C-0687-4CC3-B776-5DA3FC716DF7}"/>
          </ac:spMkLst>
        </pc:spChg>
        <pc:spChg chg="del">
          <ac:chgData name="D H P" userId="bfca0daf6606187c" providerId="Windows Live" clId="Web-{FF6A4925-C0AD-471C-A3A2-ED360E0B9EF3}" dt="2019-06-18T06:58:19.951" v="45"/>
          <ac:spMkLst>
            <pc:docMk/>
            <pc:sldMk cId="3833420136" sldId="310"/>
            <ac:spMk id="3" creationId="{99D47CD3-C337-4DB0-9BC1-3D44B2A314DF}"/>
          </ac:spMkLst>
        </pc:spChg>
        <pc:spChg chg="add mod">
          <ac:chgData name="D H P" userId="bfca0daf6606187c" providerId="Windows Live" clId="Web-{FF6A4925-C0AD-471C-A3A2-ED360E0B9EF3}" dt="2019-06-18T06:58:25.294" v="47" actId="1076"/>
          <ac:spMkLst>
            <pc:docMk/>
            <pc:sldMk cId="3833420136" sldId="310"/>
            <ac:spMk id="5" creationId="{3E3CCF35-D16A-4903-AF0D-927204A7FBD8}"/>
          </ac:spMkLst>
        </pc:spChg>
      </pc:sldChg>
      <pc:sldChg chg="addSp delSp modSp new">
        <pc:chgData name="D H P" userId="bfca0daf6606187c" providerId="Windows Live" clId="Web-{FF6A4925-C0AD-471C-A3A2-ED360E0B9EF3}" dt="2019-06-18T07:11:20.067" v="384" actId="20577"/>
        <pc:sldMkLst>
          <pc:docMk/>
          <pc:sldMk cId="3607566697" sldId="311"/>
        </pc:sldMkLst>
        <pc:spChg chg="del">
          <ac:chgData name="D H P" userId="bfca0daf6606187c" providerId="Windows Live" clId="Web-{FF6A4925-C0AD-471C-A3A2-ED360E0B9EF3}" dt="2019-06-18T06:59:00.310" v="49"/>
          <ac:spMkLst>
            <pc:docMk/>
            <pc:sldMk cId="3607566697" sldId="311"/>
            <ac:spMk id="2" creationId="{799D2FD6-C42B-47BF-83E8-A1AD9E412D0A}"/>
          </ac:spMkLst>
        </pc:spChg>
        <pc:spChg chg="add del mod">
          <ac:chgData name="D H P" userId="bfca0daf6606187c" providerId="Windows Live" clId="Web-{FF6A4925-C0AD-471C-A3A2-ED360E0B9EF3}" dt="2019-06-18T07:03:29.765" v="258" actId="20577"/>
          <ac:spMkLst>
            <pc:docMk/>
            <pc:sldMk cId="3607566697" sldId="311"/>
            <ac:spMk id="3" creationId="{40BEBBBF-3C74-4F1C-A4A2-02CD02BCBACF}"/>
          </ac:spMkLst>
        </pc:spChg>
        <pc:spChg chg="mod">
          <ac:chgData name="D H P" userId="bfca0daf6606187c" providerId="Windows Live" clId="Web-{FF6A4925-C0AD-471C-A3A2-ED360E0B9EF3}" dt="2019-06-18T07:00:51.030" v="81" actId="20577"/>
          <ac:spMkLst>
            <pc:docMk/>
            <pc:sldMk cId="3607566697" sldId="311"/>
            <ac:spMk id="4" creationId="{43CB936A-3B5E-4A22-8348-A7F98A3BEA30}"/>
          </ac:spMkLst>
        </pc:spChg>
        <pc:spChg chg="mod">
          <ac:chgData name="D H P" userId="bfca0daf6606187c" providerId="Windows Live" clId="Web-{FF6A4925-C0AD-471C-A3A2-ED360E0B9EF3}" dt="2019-06-18T07:03:25.140" v="247" actId="20577"/>
          <ac:spMkLst>
            <pc:docMk/>
            <pc:sldMk cId="3607566697" sldId="311"/>
            <ac:spMk id="5" creationId="{DED3FDAB-D14B-4A48-B19A-C9FC1AD8244F}"/>
          </ac:spMkLst>
        </pc:spChg>
        <pc:spChg chg="mod">
          <ac:chgData name="D H P" userId="bfca0daf6606187c" providerId="Windows Live" clId="Web-{FF6A4925-C0AD-471C-A3A2-ED360E0B9EF3}" dt="2019-06-18T07:00:55.858" v="88" actId="20577"/>
          <ac:spMkLst>
            <pc:docMk/>
            <pc:sldMk cId="3607566697" sldId="311"/>
            <ac:spMk id="6" creationId="{4A69ED27-78B1-4ED6-A6B2-E967BB878D6E}"/>
          </ac:spMkLst>
        </pc:spChg>
        <pc:spChg chg="mod">
          <ac:chgData name="D H P" userId="bfca0daf6606187c" providerId="Windows Live" clId="Web-{FF6A4925-C0AD-471C-A3A2-ED360E0B9EF3}" dt="2019-06-18T07:04:01.015" v="289" actId="20577"/>
          <ac:spMkLst>
            <pc:docMk/>
            <pc:sldMk cId="3607566697" sldId="311"/>
            <ac:spMk id="7" creationId="{310956EB-F7E2-4A55-AD4F-C2F94A821C42}"/>
          </ac:spMkLst>
        </pc:spChg>
        <pc:spChg chg="mod">
          <ac:chgData name="D H P" userId="bfca0daf6606187c" providerId="Windows Live" clId="Web-{FF6A4925-C0AD-471C-A3A2-ED360E0B9EF3}" dt="2019-06-18T07:00:58.967" v="94" actId="20577"/>
          <ac:spMkLst>
            <pc:docMk/>
            <pc:sldMk cId="3607566697" sldId="311"/>
            <ac:spMk id="8" creationId="{5C2D0079-C77C-4774-B17E-57C88E93EF33}"/>
          </ac:spMkLst>
        </pc:spChg>
        <pc:spChg chg="mod">
          <ac:chgData name="D H P" userId="bfca0daf6606187c" providerId="Windows Live" clId="Web-{FF6A4925-C0AD-471C-A3A2-ED360E0B9EF3}" dt="2019-06-18T07:11:20.067" v="384" actId="20577"/>
          <ac:spMkLst>
            <pc:docMk/>
            <pc:sldMk cId="3607566697" sldId="311"/>
            <ac:spMk id="9" creationId="{58682254-989A-437C-AA1E-11CE7EB7A51B}"/>
          </ac:spMkLst>
        </pc:spChg>
        <pc:spChg chg="mod">
          <ac:chgData name="D H P" userId="bfca0daf6606187c" providerId="Windows Live" clId="Web-{FF6A4925-C0AD-471C-A3A2-ED360E0B9EF3}" dt="2019-06-18T07:01:03.686" v="100" actId="20577"/>
          <ac:spMkLst>
            <pc:docMk/>
            <pc:sldMk cId="3607566697" sldId="311"/>
            <ac:spMk id="10" creationId="{717BC6BD-7DC4-466D-A76D-08D7F9C22E5E}"/>
          </ac:spMkLst>
        </pc:spChg>
        <pc:picChg chg="add del mod ord">
          <ac:chgData name="D H P" userId="bfca0daf6606187c" providerId="Windows Live" clId="Web-{FF6A4925-C0AD-471C-A3A2-ED360E0B9EF3}" dt="2019-06-18T06:59:54.935" v="53"/>
          <ac:picMkLst>
            <pc:docMk/>
            <pc:sldMk cId="3607566697" sldId="311"/>
            <ac:picMk id="11" creationId="{0EC24B8B-B9FE-4409-9B3C-07E19CDE6F8C}"/>
          </ac:picMkLst>
        </pc:picChg>
        <pc:picChg chg="add mod">
          <ac:chgData name="D H P" userId="bfca0daf6606187c" providerId="Windows Live" clId="Web-{FF6A4925-C0AD-471C-A3A2-ED360E0B9EF3}" dt="2019-06-18T07:01:17.983" v="103" actId="1076"/>
          <ac:picMkLst>
            <pc:docMk/>
            <pc:sldMk cId="3607566697" sldId="311"/>
            <ac:picMk id="14" creationId="{D7A94266-A462-463E-BC69-FE66A7B5981F}"/>
          </ac:picMkLst>
        </pc:picChg>
      </pc:sldChg>
      <pc:sldChg chg="addSp delSp modSp new">
        <pc:chgData name="D H P" userId="bfca0daf6606187c" providerId="Windows Live" clId="Web-{FF6A4925-C0AD-471C-A3A2-ED360E0B9EF3}" dt="2019-06-18T07:09:40.332" v="343" actId="20577"/>
        <pc:sldMkLst>
          <pc:docMk/>
          <pc:sldMk cId="848783217" sldId="312"/>
        </pc:sldMkLst>
        <pc:spChg chg="mod">
          <ac:chgData name="D H P" userId="bfca0daf6606187c" providerId="Windows Live" clId="Web-{FF6A4925-C0AD-471C-A3A2-ED360E0B9EF3}" dt="2019-06-18T07:09:40.332" v="343" actId="20577"/>
          <ac:spMkLst>
            <pc:docMk/>
            <pc:sldMk cId="848783217" sldId="312"/>
            <ac:spMk id="2" creationId="{3B290666-AD0D-40EF-A363-7077387F0797}"/>
          </ac:spMkLst>
        </pc:spChg>
        <pc:spChg chg="del">
          <ac:chgData name="D H P" userId="bfca0daf6606187c" providerId="Windows Live" clId="Web-{FF6A4925-C0AD-471C-A3A2-ED360E0B9EF3}" dt="2019-06-18T07:06:20.032" v="298"/>
          <ac:spMkLst>
            <pc:docMk/>
            <pc:sldMk cId="848783217" sldId="312"/>
            <ac:spMk id="3" creationId="{3BD33804-F687-40DF-A7AE-9DB0DEEC383D}"/>
          </ac:spMkLst>
        </pc:spChg>
        <pc:spChg chg="del">
          <ac:chgData name="D H P" userId="bfca0daf6606187c" providerId="Windows Live" clId="Web-{FF6A4925-C0AD-471C-A3A2-ED360E0B9EF3}" dt="2019-06-18T07:06:25.328" v="300"/>
          <ac:spMkLst>
            <pc:docMk/>
            <pc:sldMk cId="848783217" sldId="312"/>
            <ac:spMk id="4" creationId="{810A2AFF-C523-4AF6-A4EB-B511B36423DA}"/>
          </ac:spMkLst>
        </pc:spChg>
        <pc:spChg chg="add del mod">
          <ac:chgData name="D H P" userId="bfca0daf6606187c" providerId="Windows Live" clId="Web-{FF6A4925-C0AD-471C-A3A2-ED360E0B9EF3}" dt="2019-06-18T07:07:24.376" v="304"/>
          <ac:spMkLst>
            <pc:docMk/>
            <pc:sldMk cId="848783217" sldId="312"/>
            <ac:spMk id="8" creationId="{5A689FD0-65EB-4348-88F0-A33473F93B80}"/>
          </ac:spMkLst>
        </pc:spChg>
        <pc:picChg chg="add del mod ord">
          <ac:chgData name="D H P" userId="bfca0daf6606187c" providerId="Windows Live" clId="Web-{FF6A4925-C0AD-471C-A3A2-ED360E0B9EF3}" dt="2019-06-18T07:07:16.547" v="303"/>
          <ac:picMkLst>
            <pc:docMk/>
            <pc:sldMk cId="848783217" sldId="312"/>
            <ac:picMk id="5" creationId="{4FC6E515-7999-4534-A04C-2764EDBDB82E}"/>
          </ac:picMkLst>
        </pc:picChg>
        <pc:picChg chg="add mod">
          <ac:chgData name="D H P" userId="bfca0daf6606187c" providerId="Windows Live" clId="Web-{FF6A4925-C0AD-471C-A3A2-ED360E0B9EF3}" dt="2019-06-18T07:07:40.157" v="308" actId="1076"/>
          <ac:picMkLst>
            <pc:docMk/>
            <pc:sldMk cId="848783217" sldId="312"/>
            <ac:picMk id="9" creationId="{E9FF697C-88D3-49B9-927C-9E03D2FEE172}"/>
          </ac:picMkLst>
        </pc:picChg>
      </pc:sldChg>
      <pc:sldChg chg="new del">
        <pc:chgData name="D H P" userId="bfca0daf6606187c" providerId="Windows Live" clId="Web-{FF6A4925-C0AD-471C-A3A2-ED360E0B9EF3}" dt="2019-06-18T07:04:40.515" v="292"/>
        <pc:sldMkLst>
          <pc:docMk/>
          <pc:sldMk cId="4185880592" sldId="312"/>
        </pc:sldMkLst>
      </pc:sldChg>
      <pc:sldChg chg="addSp delSp modSp new del">
        <pc:chgData name="D H P" userId="bfca0daf6606187c" providerId="Windows Live" clId="Web-{FF6A4925-C0AD-471C-A3A2-ED360E0B9EF3}" dt="2019-06-18T07:09:46.675" v="347"/>
        <pc:sldMkLst>
          <pc:docMk/>
          <pc:sldMk cId="326364409" sldId="313"/>
        </pc:sldMkLst>
        <pc:spChg chg="add del">
          <ac:chgData name="D H P" userId="bfca0daf6606187c" providerId="Windows Live" clId="Web-{FF6A4925-C0AD-471C-A3A2-ED360E0B9EF3}" dt="2019-06-18T07:06:15.844" v="297"/>
          <ac:spMkLst>
            <pc:docMk/>
            <pc:sldMk cId="326364409" sldId="313"/>
            <ac:spMk id="3" creationId="{AB856C38-2D9A-41AC-8D4B-6A9F2D7AA8B9}"/>
          </ac:spMkLst>
        </pc:spChg>
        <pc:picChg chg="add del mod ord">
          <ac:chgData name="D H P" userId="bfca0daf6606187c" providerId="Windows Live" clId="Web-{FF6A4925-C0AD-471C-A3A2-ED360E0B9EF3}" dt="2019-06-18T07:06:15.844" v="297"/>
          <ac:picMkLst>
            <pc:docMk/>
            <pc:sldMk cId="326364409" sldId="313"/>
            <ac:picMk id="11" creationId="{3281628E-1830-4968-A543-5BDD4B8A0C50}"/>
          </ac:picMkLst>
        </pc:picChg>
      </pc:sldChg>
      <pc:sldChg chg="addSp delSp modSp new">
        <pc:chgData name="D H P" userId="bfca0daf6606187c" providerId="Windows Live" clId="Web-{FF6A4925-C0AD-471C-A3A2-ED360E0B9EF3}" dt="2019-06-18T07:41:37.479" v="793" actId="20577"/>
        <pc:sldMkLst>
          <pc:docMk/>
          <pc:sldMk cId="1089746067" sldId="314"/>
        </pc:sldMkLst>
        <pc:spChg chg="mod">
          <ac:chgData name="D H P" userId="bfca0daf6606187c" providerId="Windows Live" clId="Web-{FF6A4925-C0AD-471C-A3A2-ED360E0B9EF3}" dt="2019-06-18T07:41:37.479" v="793" actId="20577"/>
          <ac:spMkLst>
            <pc:docMk/>
            <pc:sldMk cId="1089746067" sldId="314"/>
            <ac:spMk id="2" creationId="{38384873-6FE1-44A8-8C87-69B6AFFD758A}"/>
          </ac:spMkLst>
        </pc:spChg>
        <pc:spChg chg="add del">
          <ac:chgData name="D H P" userId="bfca0daf6606187c" providerId="Windows Live" clId="Web-{FF6A4925-C0AD-471C-A3A2-ED360E0B9EF3}" dt="2019-06-18T07:40:22.713" v="779"/>
          <ac:spMkLst>
            <pc:docMk/>
            <pc:sldMk cId="1089746067" sldId="314"/>
            <ac:spMk id="3" creationId="{61415301-3B48-4950-9F48-C2ED4C4F571D}"/>
          </ac:spMkLst>
        </pc:spChg>
        <pc:spChg chg="del">
          <ac:chgData name="D H P" userId="bfca0daf6606187c" providerId="Windows Live" clId="Web-{FF6A4925-C0AD-471C-A3A2-ED360E0B9EF3}" dt="2019-06-18T07:14:28.708" v="445"/>
          <ac:spMkLst>
            <pc:docMk/>
            <pc:sldMk cId="1089746067" sldId="314"/>
            <ac:spMk id="4" creationId="{76F7947B-42C4-4F1C-A64C-92EBADA25E6F}"/>
          </ac:spMkLst>
        </pc:spChg>
        <pc:picChg chg="add del mod ord">
          <ac:chgData name="D H P" userId="bfca0daf6606187c" providerId="Windows Live" clId="Web-{FF6A4925-C0AD-471C-A3A2-ED360E0B9EF3}" dt="2019-06-18T07:40:19.619" v="778"/>
          <ac:picMkLst>
            <pc:docMk/>
            <pc:sldMk cId="1089746067" sldId="314"/>
            <ac:picMk id="5" creationId="{5DF8E39E-CD2A-4439-8708-4ADCA19B914B}"/>
          </ac:picMkLst>
        </pc:picChg>
        <pc:picChg chg="add mod modCrop">
          <ac:chgData name="D H P" userId="bfca0daf6606187c" providerId="Windows Live" clId="Web-{FF6A4925-C0AD-471C-A3A2-ED360E0B9EF3}" dt="2019-06-18T07:41:30.588" v="792" actId="1076"/>
          <ac:picMkLst>
            <pc:docMk/>
            <pc:sldMk cId="1089746067" sldId="314"/>
            <ac:picMk id="7" creationId="{D83D4F44-26EF-4828-BD9E-C1EFF3856B70}"/>
          </ac:picMkLst>
        </pc:picChg>
      </pc:sldChg>
      <pc:sldChg chg="addSp delSp modSp add replId">
        <pc:chgData name="D H P" userId="bfca0daf6606187c" providerId="Windows Live" clId="Web-{FF6A4925-C0AD-471C-A3A2-ED360E0B9EF3}" dt="2019-06-18T07:13:18.739" v="444" actId="1076"/>
        <pc:sldMkLst>
          <pc:docMk/>
          <pc:sldMk cId="2196161602" sldId="315"/>
        </pc:sldMkLst>
        <pc:spChg chg="mod">
          <ac:chgData name="D H P" userId="bfca0daf6606187c" providerId="Windows Live" clId="Web-{FF6A4925-C0AD-471C-A3A2-ED360E0B9EF3}" dt="2019-06-18T07:11:34.067" v="399" actId="20577"/>
          <ac:spMkLst>
            <pc:docMk/>
            <pc:sldMk cId="2196161602" sldId="315"/>
            <ac:spMk id="9" creationId="{58682254-989A-437C-AA1E-11CE7EB7A51B}"/>
          </ac:spMkLst>
        </pc:spChg>
        <pc:picChg chg="add mod">
          <ac:chgData name="D H P" userId="bfca0daf6606187c" providerId="Windows Live" clId="Web-{FF6A4925-C0AD-471C-A3A2-ED360E0B9EF3}" dt="2019-06-18T07:13:18.739" v="444" actId="1076"/>
          <ac:picMkLst>
            <pc:docMk/>
            <pc:sldMk cId="2196161602" sldId="315"/>
            <ac:picMk id="11" creationId="{FAFB35EF-0405-4231-A624-06F845C9D86C}"/>
          </ac:picMkLst>
        </pc:picChg>
        <pc:picChg chg="del mod">
          <ac:chgData name="D H P" userId="bfca0daf6606187c" providerId="Windows Live" clId="Web-{FF6A4925-C0AD-471C-A3A2-ED360E0B9EF3}" dt="2019-06-18T07:10:18.926" v="357"/>
          <ac:picMkLst>
            <pc:docMk/>
            <pc:sldMk cId="2196161602" sldId="315"/>
            <ac:picMk id="14" creationId="{D7A94266-A462-463E-BC69-FE66A7B5981F}"/>
          </ac:picMkLst>
        </pc:picChg>
      </pc:sldChg>
      <pc:sldChg chg="addSp delSp modSp add del replId">
        <pc:chgData name="D H P" userId="bfca0daf6606187c" providerId="Windows Live" clId="Web-{FF6A4925-C0AD-471C-A3A2-ED360E0B9EF3}" dt="2019-06-18T07:12:06.786" v="429"/>
        <pc:sldMkLst>
          <pc:docMk/>
          <pc:sldMk cId="2925420957" sldId="316"/>
        </pc:sldMkLst>
        <pc:spChg chg="add del mod">
          <ac:chgData name="D H P" userId="bfca0daf6606187c" providerId="Windows Live" clId="Web-{FF6A4925-C0AD-471C-A3A2-ED360E0B9EF3}" dt="2019-06-18T07:11:40.957" v="412" actId="20577"/>
          <ac:spMkLst>
            <pc:docMk/>
            <pc:sldMk cId="2925420957" sldId="316"/>
            <ac:spMk id="9" creationId="{58682254-989A-437C-AA1E-11CE7EB7A51B}"/>
          </ac:spMkLst>
        </pc:spChg>
        <pc:picChg chg="add del mod ord">
          <ac:chgData name="D H P" userId="bfca0daf6606187c" providerId="Windows Live" clId="Web-{FF6A4925-C0AD-471C-A3A2-ED360E0B9EF3}" dt="2019-06-18T07:10:24.316" v="359"/>
          <ac:picMkLst>
            <pc:docMk/>
            <pc:sldMk cId="2925420957" sldId="316"/>
            <ac:picMk id="2" creationId="{C80EF7CD-3B05-429C-A3EF-C993E0E54070}"/>
          </ac:picMkLst>
        </pc:picChg>
        <pc:picChg chg="add">
          <ac:chgData name="D H P" userId="bfca0daf6606187c" providerId="Windows Live" clId="Web-{FF6A4925-C0AD-471C-A3A2-ED360E0B9EF3}" dt="2019-06-18T07:11:57.177" v="426"/>
          <ac:picMkLst>
            <pc:docMk/>
            <pc:sldMk cId="2925420957" sldId="316"/>
            <ac:picMk id="12" creationId="{4D4012C5-2028-4C79-AFAD-4584EFB5BBA5}"/>
          </ac:picMkLst>
        </pc:picChg>
        <pc:picChg chg="del">
          <ac:chgData name="D H P" userId="bfca0daf6606187c" providerId="Windows Live" clId="Web-{FF6A4925-C0AD-471C-A3A2-ED360E0B9EF3}" dt="2019-06-18T07:10:42.723" v="361"/>
          <ac:picMkLst>
            <pc:docMk/>
            <pc:sldMk cId="2925420957" sldId="316"/>
            <ac:picMk id="14" creationId="{D7A94266-A462-463E-BC69-FE66A7B5981F}"/>
          </ac:picMkLst>
        </pc:picChg>
        <pc:picChg chg="add mod">
          <ac:chgData name="D H P" userId="bfca0daf6606187c" providerId="Windows Live" clId="Web-{FF6A4925-C0AD-471C-A3A2-ED360E0B9EF3}" dt="2019-06-18T07:12:04.629" v="428" actId="1076"/>
          <ac:picMkLst>
            <pc:docMk/>
            <pc:sldMk cId="2925420957" sldId="316"/>
            <ac:picMk id="16" creationId="{D632B973-475A-4882-8E67-20014A764044}"/>
          </ac:picMkLst>
        </pc:picChg>
      </pc:sldChg>
      <pc:sldChg chg="addSp delSp modSp add replId">
        <pc:chgData name="D H P" userId="bfca0daf6606187c" providerId="Windows Live" clId="Web-{FF6A4925-C0AD-471C-A3A2-ED360E0B9EF3}" dt="2019-06-18T07:13:02.458" v="439"/>
        <pc:sldMkLst>
          <pc:docMk/>
          <pc:sldMk cId="1190878517" sldId="317"/>
        </pc:sldMkLst>
        <pc:spChg chg="mod">
          <ac:chgData name="D H P" userId="bfca0daf6606187c" providerId="Windows Live" clId="Web-{FF6A4925-C0AD-471C-A3A2-ED360E0B9EF3}" dt="2019-06-18T07:11:47.504" v="424" actId="20577"/>
          <ac:spMkLst>
            <pc:docMk/>
            <pc:sldMk cId="1190878517" sldId="317"/>
            <ac:spMk id="9" creationId="{58682254-989A-437C-AA1E-11CE7EB7A51B}"/>
          </ac:spMkLst>
        </pc:spChg>
        <pc:picChg chg="add mod">
          <ac:chgData name="D H P" userId="bfca0daf6606187c" providerId="Windows Live" clId="Web-{FF6A4925-C0AD-471C-A3A2-ED360E0B9EF3}" dt="2019-06-18T07:12:59.145" v="438" actId="1076"/>
          <ac:picMkLst>
            <pc:docMk/>
            <pc:sldMk cId="1190878517" sldId="317"/>
            <ac:picMk id="11" creationId="{5488E153-B707-4715-A19D-2BE0AA56424D}"/>
          </ac:picMkLst>
        </pc:picChg>
        <pc:picChg chg="del">
          <ac:chgData name="D H P" userId="bfca0daf6606187c" providerId="Windows Live" clId="Web-{FF6A4925-C0AD-471C-A3A2-ED360E0B9EF3}" dt="2019-06-18T07:13:02.458" v="439"/>
          <ac:picMkLst>
            <pc:docMk/>
            <pc:sldMk cId="1190878517" sldId="317"/>
            <ac:picMk id="14" creationId="{D7A94266-A462-463E-BC69-FE66A7B5981F}"/>
          </ac:picMkLst>
        </pc:picChg>
      </pc:sldChg>
      <pc:sldChg chg="addSp delSp modSp add replId">
        <pc:chgData name="D H P" userId="bfca0daf6606187c" providerId="Windows Live" clId="Web-{FF6A4925-C0AD-471C-A3A2-ED360E0B9EF3}" dt="2019-06-18T07:13:11.036" v="442" actId="1076"/>
        <pc:sldMkLst>
          <pc:docMk/>
          <pc:sldMk cId="1915101562" sldId="318"/>
        </pc:sldMkLst>
        <pc:picChg chg="del">
          <ac:chgData name="D H P" userId="bfca0daf6606187c" providerId="Windows Live" clId="Web-{FF6A4925-C0AD-471C-A3A2-ED360E0B9EF3}" dt="2019-06-18T07:12:23.223" v="433"/>
          <ac:picMkLst>
            <pc:docMk/>
            <pc:sldMk cId="1915101562" sldId="318"/>
            <ac:picMk id="11" creationId="{FAFB35EF-0405-4231-A624-06F845C9D86C}"/>
          </ac:picMkLst>
        </pc:picChg>
        <pc:picChg chg="add mod">
          <ac:chgData name="D H P" userId="bfca0daf6606187c" providerId="Windows Live" clId="Web-{FF6A4925-C0AD-471C-A3A2-ED360E0B9EF3}" dt="2019-06-18T07:13:11.036" v="442" actId="1076"/>
          <ac:picMkLst>
            <pc:docMk/>
            <pc:sldMk cId="1915101562" sldId="318"/>
            <ac:picMk id="12" creationId="{383E1A74-E48C-4841-8699-6321C8DDD785}"/>
          </ac:picMkLst>
        </pc:picChg>
      </pc:sldChg>
      <pc:sldChg chg="addSp delSp modSp new del">
        <pc:chgData name="D H P" userId="bfca0daf6606187c" providerId="Windows Live" clId="Web-{FF6A4925-C0AD-471C-A3A2-ED360E0B9EF3}" dt="2019-06-18T07:41:46.182" v="796"/>
        <pc:sldMkLst>
          <pc:docMk/>
          <pc:sldMk cId="3057170982" sldId="319"/>
        </pc:sldMkLst>
        <pc:spChg chg="mod">
          <ac:chgData name="D H P" userId="bfca0daf6606187c" providerId="Windows Live" clId="Web-{FF6A4925-C0AD-471C-A3A2-ED360E0B9EF3}" dt="2019-06-18T07:18:38.429" v="521" actId="20577"/>
          <ac:spMkLst>
            <pc:docMk/>
            <pc:sldMk cId="3057170982" sldId="319"/>
            <ac:spMk id="2" creationId="{AEE98CCA-3E38-4419-ABED-F28013FEAAEE}"/>
          </ac:spMkLst>
        </pc:spChg>
        <pc:spChg chg="del">
          <ac:chgData name="D H P" userId="bfca0daf6606187c" providerId="Windows Live" clId="Web-{FF6A4925-C0AD-471C-A3A2-ED360E0B9EF3}" dt="2019-06-18T07:22:26.024" v="633"/>
          <ac:spMkLst>
            <pc:docMk/>
            <pc:sldMk cId="3057170982" sldId="319"/>
            <ac:spMk id="3" creationId="{4D3CB69E-E52E-4E71-BC26-894A0A2DDFF7}"/>
          </ac:spMkLst>
        </pc:spChg>
        <pc:spChg chg="mod">
          <ac:chgData name="D H P" userId="bfca0daf6606187c" providerId="Windows Live" clId="Web-{FF6A4925-C0AD-471C-A3A2-ED360E0B9EF3}" dt="2019-06-18T07:18:58.491" v="552" actId="20577"/>
          <ac:spMkLst>
            <pc:docMk/>
            <pc:sldMk cId="3057170982" sldId="319"/>
            <ac:spMk id="4" creationId="{A51824AB-9CAB-4682-B5EA-AA88612A6300}"/>
          </ac:spMkLst>
        </pc:spChg>
        <pc:picChg chg="add mod ord">
          <ac:chgData name="D H P" userId="bfca0daf6606187c" providerId="Windows Live" clId="Web-{FF6A4925-C0AD-471C-A3A2-ED360E0B9EF3}" dt="2019-06-18T07:22:26.024" v="633"/>
          <ac:picMkLst>
            <pc:docMk/>
            <pc:sldMk cId="3057170982" sldId="319"/>
            <ac:picMk id="5" creationId="{A88FAF29-C0FC-44CB-B54B-F8E636E9EC52}"/>
          </ac:picMkLst>
        </pc:picChg>
        <pc:picChg chg="add del mod">
          <ac:chgData name="D H P" userId="bfca0daf6606187c" providerId="Windows Live" clId="Web-{FF6A4925-C0AD-471C-A3A2-ED360E0B9EF3}" dt="2019-06-18T07:22:44.501" v="638"/>
          <ac:picMkLst>
            <pc:docMk/>
            <pc:sldMk cId="3057170982" sldId="319"/>
            <ac:picMk id="8" creationId="{D0A357FB-96DF-4789-8EB8-10B041364887}"/>
          </ac:picMkLst>
        </pc:picChg>
        <pc:picChg chg="add del mod">
          <ac:chgData name="D H P" userId="bfca0daf6606187c" providerId="Windows Live" clId="Web-{FF6A4925-C0AD-471C-A3A2-ED360E0B9EF3}" dt="2019-06-18T07:23:04.470" v="646" actId="1076"/>
          <ac:picMkLst>
            <pc:docMk/>
            <pc:sldMk cId="3057170982" sldId="319"/>
            <ac:picMk id="9" creationId="{6C36EC92-EDD6-4D92-87AD-20241D6BCEF4}"/>
          </ac:picMkLst>
        </pc:picChg>
        <pc:picChg chg="add mod">
          <ac:chgData name="D H P" userId="bfca0daf6606187c" providerId="Windows Live" clId="Web-{FF6A4925-C0AD-471C-A3A2-ED360E0B9EF3}" dt="2019-06-18T07:23:55.033" v="649"/>
          <ac:picMkLst>
            <pc:docMk/>
            <pc:sldMk cId="3057170982" sldId="319"/>
            <ac:picMk id="11" creationId="{719870D3-4907-4595-AEB3-999B3BD08E6B}"/>
          </ac:picMkLst>
        </pc:picChg>
        <pc:picChg chg="add mod">
          <ac:chgData name="D H P" userId="bfca0daf6606187c" providerId="Windows Live" clId="Web-{FF6A4925-C0AD-471C-A3A2-ED360E0B9EF3}" dt="2019-06-18T07:35:09.226" v="720"/>
          <ac:picMkLst>
            <pc:docMk/>
            <pc:sldMk cId="3057170982" sldId="319"/>
            <ac:picMk id="13" creationId="{CC01C576-350D-49C7-ACEB-2809D5AFC226}"/>
          </ac:picMkLst>
        </pc:picChg>
        <pc:picChg chg="add mod">
          <ac:chgData name="D H P" userId="bfca0daf6606187c" providerId="Windows Live" clId="Web-{FF6A4925-C0AD-471C-A3A2-ED360E0B9EF3}" dt="2019-06-18T07:35:59.617" v="730"/>
          <ac:picMkLst>
            <pc:docMk/>
            <pc:sldMk cId="3057170982" sldId="319"/>
            <ac:picMk id="15" creationId="{A36E5F08-B98F-4C82-AEDB-EBFEBC85082D}"/>
          </ac:picMkLst>
        </pc:picChg>
      </pc:sldChg>
      <pc:sldChg chg="addSp delSp modSp new del">
        <pc:chgData name="D H P" userId="bfca0daf6606187c" providerId="Windows Live" clId="Web-{FF6A4925-C0AD-471C-A3A2-ED360E0B9EF3}" dt="2019-06-18T07:21:23.617" v="555"/>
        <pc:sldMkLst>
          <pc:docMk/>
          <pc:sldMk cId="2446952434" sldId="320"/>
        </pc:sldMkLst>
        <pc:spChg chg="mod">
          <ac:chgData name="D H P" userId="bfca0daf6606187c" providerId="Windows Live" clId="Web-{FF6A4925-C0AD-471C-A3A2-ED360E0B9EF3}" dt="2019-06-18T07:17:56.335" v="487" actId="20577"/>
          <ac:spMkLst>
            <pc:docMk/>
            <pc:sldMk cId="2446952434" sldId="320"/>
            <ac:spMk id="2" creationId="{951C898C-DBC2-4961-9A92-4F43A0566DE1}"/>
          </ac:spMkLst>
        </pc:spChg>
        <pc:spChg chg="add del">
          <ac:chgData name="D H P" userId="bfca0daf6606187c" providerId="Windows Live" clId="Web-{FF6A4925-C0AD-471C-A3A2-ED360E0B9EF3}" dt="2019-06-18T07:18:27.069" v="508"/>
          <ac:spMkLst>
            <pc:docMk/>
            <pc:sldMk cId="2446952434" sldId="320"/>
            <ac:spMk id="3" creationId="{2A260AD2-92F5-4396-BD8C-71DD2546C717}"/>
          </ac:spMkLst>
        </pc:spChg>
        <pc:spChg chg="del">
          <ac:chgData name="D H P" userId="bfca0daf6606187c" providerId="Windows Live" clId="Web-{FF6A4925-C0AD-471C-A3A2-ED360E0B9EF3}" dt="2019-06-18T07:17:16.397" v="472"/>
          <ac:spMkLst>
            <pc:docMk/>
            <pc:sldMk cId="2446952434" sldId="320"/>
            <ac:spMk id="4" creationId="{3A420649-46CD-4AE7-9088-D49E08262BA2}"/>
          </ac:spMkLst>
        </pc:spChg>
        <pc:picChg chg="add del mod ord">
          <ac:chgData name="D H P" userId="bfca0daf6606187c" providerId="Windows Live" clId="Web-{FF6A4925-C0AD-471C-A3A2-ED360E0B9EF3}" dt="2019-06-18T07:18:27.069" v="508"/>
          <ac:picMkLst>
            <pc:docMk/>
            <pc:sldMk cId="2446952434" sldId="320"/>
            <ac:picMk id="5" creationId="{421B95EE-826A-4022-8B1B-2287068A6932}"/>
          </ac:picMkLst>
        </pc:picChg>
      </pc:sldChg>
      <pc:sldChg chg="addSp delSp modSp new">
        <pc:chgData name="D H P" userId="bfca0daf6606187c" providerId="Windows Live" clId="Web-{FF6A4925-C0AD-471C-A3A2-ED360E0B9EF3}" dt="2019-06-18T07:24:33.285" v="659" actId="1076"/>
        <pc:sldMkLst>
          <pc:docMk/>
          <pc:sldMk cId="1476630366" sldId="321"/>
        </pc:sldMkLst>
        <pc:spChg chg="mod">
          <ac:chgData name="D H P" userId="bfca0daf6606187c" providerId="Windows Live" clId="Web-{FF6A4925-C0AD-471C-A3A2-ED360E0B9EF3}" dt="2019-06-18T07:21:36.961" v="581" actId="20577"/>
          <ac:spMkLst>
            <pc:docMk/>
            <pc:sldMk cId="1476630366" sldId="321"/>
            <ac:spMk id="2" creationId="{04BDF373-CCD5-4549-B5AA-E621D1213756}"/>
          </ac:spMkLst>
        </pc:spChg>
        <pc:spChg chg="add del">
          <ac:chgData name="D H P" userId="bfca0daf6606187c" providerId="Windows Live" clId="Web-{FF6A4925-C0AD-471C-A3A2-ED360E0B9EF3}" dt="2019-06-18T07:22:59.579" v="644"/>
          <ac:spMkLst>
            <pc:docMk/>
            <pc:sldMk cId="1476630366" sldId="321"/>
            <ac:spMk id="3" creationId="{D3696553-B353-4F73-9B08-4317589DDD4D}"/>
          </ac:spMkLst>
        </pc:spChg>
        <pc:spChg chg="mod">
          <ac:chgData name="D H P" userId="bfca0daf6606187c" providerId="Windows Live" clId="Web-{FF6A4925-C0AD-471C-A3A2-ED360E0B9EF3}" dt="2019-06-18T07:21:49.789" v="612" actId="20577"/>
          <ac:spMkLst>
            <pc:docMk/>
            <pc:sldMk cId="1476630366" sldId="321"/>
            <ac:spMk id="4" creationId="{9848179E-6849-4ABC-8D45-3ABF89FB3339}"/>
          </ac:spMkLst>
        </pc:spChg>
        <pc:spChg chg="mod">
          <ac:chgData name="D H P" userId="bfca0daf6606187c" providerId="Windows Live" clId="Web-{FF6A4925-C0AD-471C-A3A2-ED360E0B9EF3}" dt="2019-06-18T07:21:55.727" v="630" actId="20577"/>
          <ac:spMkLst>
            <pc:docMk/>
            <pc:sldMk cId="1476630366" sldId="321"/>
            <ac:spMk id="6" creationId="{5C508A77-2987-4139-8EDA-BD389EC2B77A}"/>
          </ac:spMkLst>
        </pc:spChg>
        <pc:picChg chg="add del">
          <ac:chgData name="D H P" userId="bfca0daf6606187c" providerId="Windows Live" clId="Web-{FF6A4925-C0AD-471C-A3A2-ED360E0B9EF3}" dt="2019-06-18T07:22:37.266" v="635"/>
          <ac:picMkLst>
            <pc:docMk/>
            <pc:sldMk cId="1476630366" sldId="321"/>
            <ac:picMk id="8" creationId="{2083BCD4-BA8D-45E4-AC0E-22C4B97AFABA}"/>
          </ac:picMkLst>
        </pc:picChg>
        <pc:picChg chg="add del mod ord">
          <ac:chgData name="D H P" userId="bfca0daf6606187c" providerId="Windows Live" clId="Web-{FF6A4925-C0AD-471C-A3A2-ED360E0B9EF3}" dt="2019-06-18T07:22:54.907" v="642"/>
          <ac:picMkLst>
            <pc:docMk/>
            <pc:sldMk cId="1476630366" sldId="321"/>
            <ac:picMk id="9" creationId="{3CD1DD32-73A1-41BD-B977-85D79FBF2DE9}"/>
          </ac:picMkLst>
        </pc:picChg>
        <pc:picChg chg="add del mod ord">
          <ac:chgData name="D H P" userId="bfca0daf6606187c" providerId="Windows Live" clId="Web-{FF6A4925-C0AD-471C-A3A2-ED360E0B9EF3}" dt="2019-06-18T07:22:59.579" v="644"/>
          <ac:picMkLst>
            <pc:docMk/>
            <pc:sldMk cId="1476630366" sldId="321"/>
            <ac:picMk id="11" creationId="{DFFCB386-F217-4663-A788-386C51DC28DE}"/>
          </ac:picMkLst>
        </pc:picChg>
        <pc:picChg chg="add mod">
          <ac:chgData name="D H P" userId="bfca0daf6606187c" providerId="Windows Live" clId="Web-{FF6A4925-C0AD-471C-A3A2-ED360E0B9EF3}" dt="2019-06-18T07:24:33.285" v="659" actId="1076"/>
          <ac:picMkLst>
            <pc:docMk/>
            <pc:sldMk cId="1476630366" sldId="321"/>
            <ac:picMk id="14" creationId="{399455E3-EBC0-4E8C-B804-0FF5BB96F7FE}"/>
          </ac:picMkLst>
        </pc:picChg>
        <pc:picChg chg="add mod">
          <ac:chgData name="D H P" userId="bfca0daf6606187c" providerId="Windows Live" clId="Web-{FF6A4925-C0AD-471C-A3A2-ED360E0B9EF3}" dt="2019-06-18T07:24:26.080" v="657" actId="14100"/>
          <ac:picMkLst>
            <pc:docMk/>
            <pc:sldMk cId="1476630366" sldId="321"/>
            <ac:picMk id="16" creationId="{F979654D-F47F-48EE-A335-F8E481F6D772}"/>
          </ac:picMkLst>
        </pc:picChg>
      </pc:sldChg>
      <pc:sldChg chg="delSp modSp new del">
        <pc:chgData name="D H P" userId="bfca0daf6606187c" providerId="Windows Live" clId="Web-{FF6A4925-C0AD-471C-A3A2-ED360E0B9EF3}" dt="2019-06-18T07:18:12.756" v="506"/>
        <pc:sldMkLst>
          <pc:docMk/>
          <pc:sldMk cId="3181861399" sldId="321"/>
        </pc:sldMkLst>
        <pc:spChg chg="mod">
          <ac:chgData name="D H P" userId="bfca0daf6606187c" providerId="Windows Live" clId="Web-{FF6A4925-C0AD-471C-A3A2-ED360E0B9EF3}" dt="2019-06-18T07:18:12.147" v="504" actId="20577"/>
          <ac:spMkLst>
            <pc:docMk/>
            <pc:sldMk cId="3181861399" sldId="321"/>
            <ac:spMk id="2" creationId="{18EA9F05-DF8F-4CF0-8DB2-E60577C0FAD2}"/>
          </ac:spMkLst>
        </pc:spChg>
        <pc:spChg chg="del">
          <ac:chgData name="D H P" userId="bfca0daf6606187c" providerId="Windows Live" clId="Web-{FF6A4925-C0AD-471C-A3A2-ED360E0B9EF3}" dt="2019-06-18T07:18:01.241" v="491"/>
          <ac:spMkLst>
            <pc:docMk/>
            <pc:sldMk cId="3181861399" sldId="321"/>
            <ac:spMk id="4" creationId="{C901374C-BFD6-4D71-B3A6-AA77051BEE9C}"/>
          </ac:spMkLst>
        </pc:spChg>
      </pc:sldChg>
      <pc:sldChg chg="addSp modSp new del">
        <pc:chgData name="D H P" userId="bfca0daf6606187c" providerId="Windows Live" clId="Web-{FF6A4925-C0AD-471C-A3A2-ED360E0B9EF3}" dt="2019-06-18T07:35:35.679" v="725"/>
        <pc:sldMkLst>
          <pc:docMk/>
          <pc:sldMk cId="4024892919" sldId="322"/>
        </pc:sldMkLst>
        <pc:picChg chg="add mod">
          <ac:chgData name="D H P" userId="bfca0daf6606187c" providerId="Windows Live" clId="Web-{FF6A4925-C0AD-471C-A3A2-ED360E0B9EF3}" dt="2019-06-18T07:35:25.445" v="723" actId="1076"/>
          <ac:picMkLst>
            <pc:docMk/>
            <pc:sldMk cId="4024892919" sldId="322"/>
            <ac:picMk id="6" creationId="{0D02D964-515B-4C53-B6F1-1288E6C38EC3}"/>
          </ac:picMkLst>
        </pc:picChg>
      </pc:sldChg>
      <pc:sldChg chg="addSp modSp new">
        <pc:chgData name="D H P" userId="bfca0daf6606187c" providerId="Windows Live" clId="Web-{FF6A4925-C0AD-471C-A3A2-ED360E0B9EF3}" dt="2019-06-18T10:35:40.782" v="1593" actId="14100"/>
        <pc:sldMkLst>
          <pc:docMk/>
          <pc:sldMk cId="3772508465" sldId="323"/>
        </pc:sldMkLst>
        <pc:spChg chg="mod">
          <ac:chgData name="D H P" userId="bfca0daf6606187c" providerId="Windows Live" clId="Web-{FF6A4925-C0AD-471C-A3A2-ED360E0B9EF3}" dt="2019-06-18T07:36:55.274" v="775" actId="20577"/>
          <ac:spMkLst>
            <pc:docMk/>
            <pc:sldMk cId="3772508465" sldId="323"/>
            <ac:spMk id="2" creationId="{7570700A-AA1E-48BE-AD84-916E350E8B80}"/>
          </ac:spMkLst>
        </pc:spChg>
        <pc:spChg chg="mod">
          <ac:chgData name="D H P" userId="bfca0daf6606187c" providerId="Windows Live" clId="Web-{FF6A4925-C0AD-471C-A3A2-ED360E0B9EF3}" dt="2019-06-18T07:36:24.648" v="760" actId="20577"/>
          <ac:spMkLst>
            <pc:docMk/>
            <pc:sldMk cId="3772508465" sldId="323"/>
            <ac:spMk id="4" creationId="{2CB27EDD-0188-48AC-A6EA-43DAF1D626F3}"/>
          </ac:spMkLst>
        </pc:spChg>
        <pc:spChg chg="mod">
          <ac:chgData name="D H P" userId="bfca0daf6606187c" providerId="Windows Live" clId="Web-{FF6A4925-C0AD-471C-A3A2-ED360E0B9EF3}" dt="2019-06-18T07:36:29.055" v="767" actId="20577"/>
          <ac:spMkLst>
            <pc:docMk/>
            <pc:sldMk cId="3772508465" sldId="323"/>
            <ac:spMk id="6" creationId="{29A56A14-777D-411E-9212-3C9E7E757515}"/>
          </ac:spMkLst>
        </pc:spChg>
        <pc:picChg chg="add mod">
          <ac:chgData name="D H P" userId="bfca0daf6606187c" providerId="Windows Live" clId="Web-{FF6A4925-C0AD-471C-A3A2-ED360E0B9EF3}" dt="2019-06-18T10:35:40.782" v="1593" actId="14100"/>
          <ac:picMkLst>
            <pc:docMk/>
            <pc:sldMk cId="3772508465" sldId="323"/>
            <ac:picMk id="8" creationId="{552D8A38-4E5A-4CBC-8C38-79B6A7150586}"/>
          </ac:picMkLst>
        </pc:picChg>
        <pc:picChg chg="add mod">
          <ac:chgData name="D H P" userId="bfca0daf6606187c" providerId="Windows Live" clId="Web-{FF6A4925-C0AD-471C-A3A2-ED360E0B9EF3}" dt="2019-06-18T07:36:07.179" v="733" actId="14100"/>
          <ac:picMkLst>
            <pc:docMk/>
            <pc:sldMk cId="3772508465" sldId="323"/>
            <ac:picMk id="10" creationId="{D7AE69E7-9C7D-4629-9C4E-F2D8E96F8A2C}"/>
          </ac:picMkLst>
        </pc:picChg>
      </pc:sldChg>
      <pc:sldChg chg="new del">
        <pc:chgData name="D H P" userId="bfca0daf6606187c" providerId="Windows Live" clId="Web-{FF6A4925-C0AD-471C-A3A2-ED360E0B9EF3}" dt="2019-06-18T07:45:07.683" v="799"/>
        <pc:sldMkLst>
          <pc:docMk/>
          <pc:sldMk cId="2096668654" sldId="324"/>
        </pc:sldMkLst>
      </pc:sldChg>
      <pc:sldChg chg="addSp delSp modSp new del">
        <pc:chgData name="D H P" userId="bfca0daf6606187c" providerId="Windows Live" clId="Web-{FF6A4925-C0AD-471C-A3A2-ED360E0B9EF3}" dt="2019-06-18T07:47:30.841" v="871"/>
        <pc:sldMkLst>
          <pc:docMk/>
          <pc:sldMk cId="875676653" sldId="325"/>
        </pc:sldMkLst>
        <pc:spChg chg="mod">
          <ac:chgData name="D H P" userId="bfca0daf6606187c" providerId="Windows Live" clId="Web-{FF6A4925-C0AD-471C-A3A2-ED360E0B9EF3}" dt="2019-06-18T07:45:16.683" v="822" actId="20577"/>
          <ac:spMkLst>
            <pc:docMk/>
            <pc:sldMk cId="875676653" sldId="325"/>
            <ac:spMk id="2" creationId="{729A0B5C-7CF1-4180-81A2-592F8E3DC829}"/>
          </ac:spMkLst>
        </pc:spChg>
        <pc:spChg chg="add del">
          <ac:chgData name="D H P" userId="bfca0daf6606187c" providerId="Windows Live" clId="Web-{FF6A4925-C0AD-471C-A3A2-ED360E0B9EF3}" dt="2019-06-18T07:46:31.512" v="845"/>
          <ac:spMkLst>
            <pc:docMk/>
            <pc:sldMk cId="875676653" sldId="325"/>
            <ac:spMk id="3" creationId="{60952B3D-B760-4CE4-B94D-D35A6CB42DE6}"/>
          </ac:spMkLst>
        </pc:spChg>
        <pc:spChg chg="mod">
          <ac:chgData name="D H P" userId="bfca0daf6606187c" providerId="Windows Live" clId="Web-{FF6A4925-C0AD-471C-A3A2-ED360E0B9EF3}" dt="2019-06-18T07:45:20.668" v="841" actId="20577"/>
          <ac:spMkLst>
            <pc:docMk/>
            <pc:sldMk cId="875676653" sldId="325"/>
            <ac:spMk id="4" creationId="{A0643083-1AB0-4874-8B82-CD9A2D2AF5C8}"/>
          </ac:spMkLst>
        </pc:spChg>
        <pc:picChg chg="add del mod ord">
          <ac:chgData name="D H P" userId="bfca0daf6606187c" providerId="Windows Live" clId="Web-{FF6A4925-C0AD-471C-A3A2-ED360E0B9EF3}" dt="2019-06-18T07:46:31.512" v="845"/>
          <ac:picMkLst>
            <pc:docMk/>
            <pc:sldMk cId="875676653" sldId="325"/>
            <ac:picMk id="5" creationId="{D0C7C5B7-2727-4CB1-BD96-6F00637FEDC5}"/>
          </ac:picMkLst>
        </pc:picChg>
        <pc:picChg chg="add mod">
          <ac:chgData name="D H P" userId="bfca0daf6606187c" providerId="Windows Live" clId="Web-{FF6A4925-C0AD-471C-A3A2-ED360E0B9EF3}" dt="2019-06-18T07:46:49.684" v="852" actId="1076"/>
          <ac:picMkLst>
            <pc:docMk/>
            <pc:sldMk cId="875676653" sldId="325"/>
            <ac:picMk id="8" creationId="{9AA9863B-4966-46A3-8412-967C23FA1113}"/>
          </ac:picMkLst>
        </pc:picChg>
      </pc:sldChg>
      <pc:sldChg chg="addSp delSp modSp new del">
        <pc:chgData name="D H P" userId="bfca0daf6606187c" providerId="Windows Live" clId="Web-{FF6A4925-C0AD-471C-A3A2-ED360E0B9EF3}" dt="2019-06-18T10:34:30.126" v="1589"/>
        <pc:sldMkLst>
          <pc:docMk/>
          <pc:sldMk cId="2166524288" sldId="326"/>
        </pc:sldMkLst>
        <pc:spChg chg="del">
          <ac:chgData name="D H P" userId="bfca0daf6606187c" providerId="Windows Live" clId="Web-{FF6A4925-C0AD-471C-A3A2-ED360E0B9EF3}" dt="2019-06-18T07:46:37.075" v="847"/>
          <ac:spMkLst>
            <pc:docMk/>
            <pc:sldMk cId="2166524288" sldId="326"/>
            <ac:spMk id="3" creationId="{5811EB1A-097D-44AE-A732-4D0ECC7AA14E}"/>
          </ac:spMkLst>
        </pc:spChg>
        <pc:picChg chg="add mod">
          <ac:chgData name="D H P" userId="bfca0daf6606187c" providerId="Windows Live" clId="Web-{FF6A4925-C0AD-471C-A3A2-ED360E0B9EF3}" dt="2019-06-18T09:26:42.276" v="901" actId="1076"/>
          <ac:picMkLst>
            <pc:docMk/>
            <pc:sldMk cId="2166524288" sldId="326"/>
            <ac:picMk id="3" creationId="{6AB0BBBD-18CE-4918-8DF8-747C04499613}"/>
          </ac:picMkLst>
        </pc:picChg>
        <pc:picChg chg="add mod ord">
          <ac:chgData name="D H P" userId="bfca0daf6606187c" providerId="Windows Live" clId="Web-{FF6A4925-C0AD-471C-A3A2-ED360E0B9EF3}" dt="2019-06-18T07:46:37.075" v="847"/>
          <ac:picMkLst>
            <pc:docMk/>
            <pc:sldMk cId="2166524288" sldId="326"/>
            <ac:picMk id="5" creationId="{475FF58D-A7E3-4AA6-BB5D-6C4846A19FAF}"/>
          </ac:picMkLst>
        </pc:picChg>
        <pc:picChg chg="add mod">
          <ac:chgData name="D H P" userId="bfca0daf6606187c" providerId="Windows Live" clId="Web-{FF6A4925-C0AD-471C-A3A2-ED360E0B9EF3}" dt="2019-06-18T07:46:39.012" v="848"/>
          <ac:picMkLst>
            <pc:docMk/>
            <pc:sldMk cId="2166524288" sldId="326"/>
            <ac:picMk id="7" creationId="{A65427D6-6B26-43C6-88CA-C5673652C733}"/>
          </ac:picMkLst>
        </pc:picChg>
        <pc:picChg chg="add del mod">
          <ac:chgData name="D H P" userId="bfca0daf6606187c" providerId="Windows Live" clId="Web-{FF6A4925-C0AD-471C-A3A2-ED360E0B9EF3}" dt="2019-06-18T09:26:25.839" v="900"/>
          <ac:picMkLst>
            <pc:docMk/>
            <pc:sldMk cId="2166524288" sldId="326"/>
            <ac:picMk id="9" creationId="{5549B07D-9A76-4CA8-ADB9-BD4D0389DA5D}"/>
          </ac:picMkLst>
        </pc:picChg>
        <pc:picChg chg="add mod">
          <ac:chgData name="D H P" userId="bfca0daf6606187c" providerId="Windows Live" clId="Web-{FF6A4925-C0AD-471C-A3A2-ED360E0B9EF3}" dt="2019-06-18T09:26:45.323" v="903" actId="1076"/>
          <ac:picMkLst>
            <pc:docMk/>
            <pc:sldMk cId="2166524288" sldId="326"/>
            <ac:picMk id="10" creationId="{FF55E0D3-1067-4419-80B8-6D8B3FE43250}"/>
          </ac:picMkLst>
        </pc:picChg>
      </pc:sldChg>
      <pc:sldChg chg="modSp new del">
        <pc:chgData name="D H P" userId="bfca0daf6606187c" providerId="Windows Live" clId="Web-{FF6A4925-C0AD-471C-A3A2-ED360E0B9EF3}" dt="2019-06-18T10:35:19.767" v="1590"/>
        <pc:sldMkLst>
          <pc:docMk/>
          <pc:sldMk cId="2148553878" sldId="327"/>
        </pc:sldMkLst>
        <pc:spChg chg="mod">
          <ac:chgData name="D H P" userId="bfca0daf6606187c" providerId="Windows Live" clId="Web-{FF6A4925-C0AD-471C-A3A2-ED360E0B9EF3}" dt="2019-06-18T09:34:53.132" v="937" actId="20577"/>
          <ac:spMkLst>
            <pc:docMk/>
            <pc:sldMk cId="2148553878" sldId="327"/>
            <ac:spMk id="2" creationId="{2F5EC841-C407-41D4-ACEE-8738C6AE6FAC}"/>
          </ac:spMkLst>
        </pc:spChg>
        <pc:spChg chg="mod">
          <ac:chgData name="D H P" userId="bfca0daf6606187c" providerId="Windows Live" clId="Web-{FF6A4925-C0AD-471C-A3A2-ED360E0B9EF3}" dt="2019-06-18T09:35:28.742" v="986" actId="20577"/>
          <ac:spMkLst>
            <pc:docMk/>
            <pc:sldMk cId="2148553878" sldId="327"/>
            <ac:spMk id="3" creationId="{4CD34DBD-4E95-49D6-B8B0-2DEB49CE13A6}"/>
          </ac:spMkLst>
        </pc:spChg>
        <pc:spChg chg="mod">
          <ac:chgData name="D H P" userId="bfca0daf6606187c" providerId="Windows Live" clId="Web-{FF6A4925-C0AD-471C-A3A2-ED360E0B9EF3}" dt="2019-06-18T09:34:57.773" v="950" actId="20577"/>
          <ac:spMkLst>
            <pc:docMk/>
            <pc:sldMk cId="2148553878" sldId="327"/>
            <ac:spMk id="4" creationId="{8AF1BC22-9375-42D9-ADE3-29F07EE288A4}"/>
          </ac:spMkLst>
        </pc:spChg>
      </pc:sldChg>
      <pc:sldChg chg="modSp add replId">
        <pc:chgData name="D H P" userId="bfca0daf6606187c" providerId="Windows Live" clId="Web-{FF6A4925-C0AD-471C-A3A2-ED360E0B9EF3}" dt="2019-06-18T07:47:25.059" v="868" actId="20577"/>
        <pc:sldMkLst>
          <pc:docMk/>
          <pc:sldMk cId="123863615" sldId="328"/>
        </pc:sldMkLst>
        <pc:spChg chg="mod">
          <ac:chgData name="D H P" userId="bfca0daf6606187c" providerId="Windows Live" clId="Web-{FF6A4925-C0AD-471C-A3A2-ED360E0B9EF3}" dt="2019-06-18T07:47:25.059" v="868" actId="20577"/>
          <ac:spMkLst>
            <pc:docMk/>
            <pc:sldMk cId="123863615" sldId="328"/>
            <ac:spMk id="2" creationId="{729A0B5C-7CF1-4180-81A2-592F8E3DC829}"/>
          </ac:spMkLst>
        </pc:spChg>
      </pc:sldChg>
      <pc:sldChg chg="addSp delSp modSp add replId">
        <pc:chgData name="D H P" userId="bfca0daf6606187c" providerId="Windows Live" clId="Web-{FF6A4925-C0AD-471C-A3A2-ED360E0B9EF3}" dt="2019-06-18T09:27:31.588" v="918" actId="1076"/>
        <pc:sldMkLst>
          <pc:docMk/>
          <pc:sldMk cId="2236913033" sldId="329"/>
        </pc:sldMkLst>
        <pc:spChg chg="mod">
          <ac:chgData name="D H P" userId="bfca0daf6606187c" providerId="Windows Live" clId="Web-{FF6A4925-C0AD-471C-A3A2-ED360E0B9EF3}" dt="2019-06-18T07:47:38.419" v="890" actId="20577"/>
          <ac:spMkLst>
            <pc:docMk/>
            <pc:sldMk cId="2236913033" sldId="329"/>
            <ac:spMk id="2" creationId="{729A0B5C-7CF1-4180-81A2-592F8E3DC829}"/>
          </ac:spMkLst>
        </pc:spChg>
        <pc:spChg chg="del">
          <ac:chgData name="D H P" userId="bfca0daf6606187c" providerId="Windows Live" clId="Web-{FF6A4925-C0AD-471C-A3A2-ED360E0B9EF3}" dt="2019-06-18T09:25:24.371" v="894"/>
          <ac:spMkLst>
            <pc:docMk/>
            <pc:sldMk cId="2236913033" sldId="329"/>
            <ac:spMk id="3" creationId="{60952B3D-B760-4CE4-B94D-D35A6CB42DE6}"/>
          </ac:spMkLst>
        </pc:spChg>
        <pc:spChg chg="add mod">
          <ac:chgData name="D H P" userId="bfca0daf6606187c" providerId="Windows Live" clId="Web-{FF6A4925-C0AD-471C-A3A2-ED360E0B9EF3}" dt="2019-06-18T09:26:54.057" v="904"/>
          <ac:spMkLst>
            <pc:docMk/>
            <pc:sldMk cId="2236913033" sldId="329"/>
            <ac:spMk id="9" creationId="{DF681698-B289-4B51-9B0B-A15FAD4AA343}"/>
          </ac:spMkLst>
        </pc:spChg>
        <pc:picChg chg="add del mod ord">
          <ac:chgData name="D H P" userId="bfca0daf6606187c" providerId="Windows Live" clId="Web-{FF6A4925-C0AD-471C-A3A2-ED360E0B9EF3}" dt="2019-06-18T09:26:54.057" v="904"/>
          <ac:picMkLst>
            <pc:docMk/>
            <pc:sldMk cId="2236913033" sldId="329"/>
            <ac:picMk id="5" creationId="{05B5472A-FCE8-495A-A8FE-C8E49BB9487C}"/>
          </ac:picMkLst>
        </pc:picChg>
        <pc:picChg chg="del">
          <ac:chgData name="D H P" userId="bfca0daf6606187c" providerId="Windows Live" clId="Web-{FF6A4925-C0AD-471C-A3A2-ED360E0B9EF3}" dt="2019-06-18T09:25:24.324" v="893"/>
          <ac:picMkLst>
            <pc:docMk/>
            <pc:sldMk cId="2236913033" sldId="329"/>
            <ac:picMk id="8" creationId="{9AA9863B-4966-46A3-8412-967C23FA1113}"/>
          </ac:picMkLst>
        </pc:picChg>
        <pc:picChg chg="add mod">
          <ac:chgData name="D H P" userId="bfca0daf6606187c" providerId="Windows Live" clId="Web-{FF6A4925-C0AD-471C-A3A2-ED360E0B9EF3}" dt="2019-06-18T09:27:31.588" v="918" actId="1076"/>
          <ac:picMkLst>
            <pc:docMk/>
            <pc:sldMk cId="2236913033" sldId="329"/>
            <ac:picMk id="11" creationId="{7478D4CF-2D1E-42EC-A991-4EEE64489DE2}"/>
          </ac:picMkLst>
        </pc:picChg>
        <pc:picChg chg="add mod">
          <ac:chgData name="D H P" userId="bfca0daf6606187c" providerId="Windows Live" clId="Web-{FF6A4925-C0AD-471C-A3A2-ED360E0B9EF3}" dt="2019-06-18T09:27:11.932" v="914" actId="1076"/>
          <ac:picMkLst>
            <pc:docMk/>
            <pc:sldMk cId="2236913033" sldId="329"/>
            <ac:picMk id="13" creationId="{EAB410E6-551E-463E-9852-78A49B53F66E}"/>
          </ac:picMkLst>
        </pc:picChg>
      </pc:sldChg>
      <pc:sldChg chg="modSp add replId">
        <pc:chgData name="D H P" userId="bfca0daf6606187c" providerId="Windows Live" clId="Web-{FF6A4925-C0AD-471C-A3A2-ED360E0B9EF3}" dt="2019-06-18T10:22:46.112" v="1260" actId="20577"/>
        <pc:sldMkLst>
          <pc:docMk/>
          <pc:sldMk cId="1723942401" sldId="330"/>
        </pc:sldMkLst>
        <pc:spChg chg="mod">
          <ac:chgData name="D H P" userId="bfca0daf6606187c" providerId="Windows Live" clId="Web-{FF6A4925-C0AD-471C-A3A2-ED360E0B9EF3}" dt="2019-06-18T09:56:46.389" v="1225" actId="20577"/>
          <ac:spMkLst>
            <pc:docMk/>
            <pc:sldMk cId="1723942401" sldId="330"/>
            <ac:spMk id="3" creationId="{4CD34DBD-4E95-49D6-B8B0-2DEB49CE13A6}"/>
          </ac:spMkLst>
        </pc:spChg>
        <pc:spChg chg="mod">
          <ac:chgData name="D H P" userId="bfca0daf6606187c" providerId="Windows Live" clId="Web-{FF6A4925-C0AD-471C-A3A2-ED360E0B9EF3}" dt="2019-06-18T10:22:46.112" v="1260" actId="20577"/>
          <ac:spMkLst>
            <pc:docMk/>
            <pc:sldMk cId="1723942401" sldId="330"/>
            <ac:spMk id="4" creationId="{8AF1BC22-9375-42D9-ADE3-29F07EE288A4}"/>
          </ac:spMkLst>
        </pc:spChg>
      </pc:sldChg>
      <pc:sldChg chg="addSp delSp modSp new">
        <pc:chgData name="D H P" userId="bfca0daf6606187c" providerId="Windows Live" clId="Web-{FF6A4925-C0AD-471C-A3A2-ED360E0B9EF3}" dt="2019-06-18T10:33:42.017" v="1586" actId="20577"/>
        <pc:sldMkLst>
          <pc:docMk/>
          <pc:sldMk cId="1145590685" sldId="331"/>
        </pc:sldMkLst>
        <pc:spChg chg="mod">
          <ac:chgData name="D H P" userId="bfca0daf6606187c" providerId="Windows Live" clId="Web-{FF6A4925-C0AD-471C-A3A2-ED360E0B9EF3}" dt="2019-06-18T10:22:31.346" v="1230" actId="20577"/>
          <ac:spMkLst>
            <pc:docMk/>
            <pc:sldMk cId="1145590685" sldId="331"/>
            <ac:spMk id="2" creationId="{D638D06E-3E89-49DF-8D5B-0BD51FE56AC5}"/>
          </ac:spMkLst>
        </pc:spChg>
        <pc:spChg chg="mod">
          <ac:chgData name="D H P" userId="bfca0daf6606187c" providerId="Windows Live" clId="Web-{FF6A4925-C0AD-471C-A3A2-ED360E0B9EF3}" dt="2019-06-18T10:33:42.017" v="1586" actId="20577"/>
          <ac:spMkLst>
            <pc:docMk/>
            <pc:sldMk cId="1145590685" sldId="331"/>
            <ac:spMk id="3" creationId="{C2575CFD-0AD0-4C6F-BAE4-D4B466A0CFDE}"/>
          </ac:spMkLst>
        </pc:spChg>
        <pc:spChg chg="mod">
          <ac:chgData name="D H P" userId="bfca0daf6606187c" providerId="Windows Live" clId="Web-{FF6A4925-C0AD-471C-A3A2-ED360E0B9EF3}" dt="2019-06-18T10:22:36.720" v="1243" actId="20577"/>
          <ac:spMkLst>
            <pc:docMk/>
            <pc:sldMk cId="1145590685" sldId="331"/>
            <ac:spMk id="4" creationId="{36D01A4B-63A4-445A-BDDF-6091709AFC05}"/>
          </ac:spMkLst>
        </pc:spChg>
        <pc:spChg chg="add del mod">
          <ac:chgData name="D H P" userId="bfca0daf6606187c" providerId="Windows Live" clId="Web-{FF6A4925-C0AD-471C-A3A2-ED360E0B9EF3}" dt="2019-06-18T10:24:54.689" v="1295"/>
          <ac:spMkLst>
            <pc:docMk/>
            <pc:sldMk cId="1145590685" sldId="331"/>
            <ac:spMk id="5" creationId="{016F8A79-4B2B-4051-9473-2FD4A07D8A69}"/>
          </ac:spMkLst>
        </pc:spChg>
        <pc:spChg chg="add del mod">
          <ac:chgData name="D H P" userId="bfca0daf6606187c" providerId="Windows Live" clId="Web-{FF6A4925-C0AD-471C-A3A2-ED360E0B9EF3}" dt="2019-06-18T10:24:53.736" v="1294"/>
          <ac:spMkLst>
            <pc:docMk/>
            <pc:sldMk cId="1145590685" sldId="331"/>
            <ac:spMk id="6" creationId="{85F101B4-660B-44F9-B679-A90F9BFE2A9F}"/>
          </ac:spMkLst>
        </pc:spChg>
        <pc:spChg chg="add del mod">
          <ac:chgData name="D H P" userId="bfca0daf6606187c" providerId="Windows Live" clId="Web-{FF6A4925-C0AD-471C-A3A2-ED360E0B9EF3}" dt="2019-06-18T10:24:55.986" v="1296"/>
          <ac:spMkLst>
            <pc:docMk/>
            <pc:sldMk cId="1145590685" sldId="331"/>
            <ac:spMk id="7" creationId="{5B91F80A-B4EA-486F-BA7F-54BA134F2E73}"/>
          </ac:spMkLst>
        </pc:spChg>
      </pc:sldChg>
    </pc:docChg>
  </pc:docChgLst>
  <pc:docChgLst>
    <pc:chgData name="D H P" userId="bfca0daf6606187c" providerId="LiveId" clId="{747DFA7F-7025-4AEE-818F-CA807DF23FE9}"/>
    <pc:docChg chg="undo custSel addSld delSld modSld sldOrd modMainMaster">
      <pc:chgData name="D H P" userId="bfca0daf6606187c" providerId="LiveId" clId="{747DFA7F-7025-4AEE-818F-CA807DF23FE9}" dt="2019-06-11T10:09:53.487" v="4527" actId="2696"/>
      <pc:docMkLst>
        <pc:docMk/>
      </pc:docMkLst>
      <pc:sldChg chg="modSp">
        <pc:chgData name="D H P" userId="bfca0daf6606187c" providerId="LiveId" clId="{747DFA7F-7025-4AEE-818F-CA807DF23FE9}" dt="2019-06-11T04:12:07.800" v="21" actId="20577"/>
        <pc:sldMkLst>
          <pc:docMk/>
          <pc:sldMk cId="3360804419" sldId="259"/>
        </pc:sldMkLst>
        <pc:spChg chg="mod">
          <ac:chgData name="D H P" userId="bfca0daf6606187c" providerId="LiveId" clId="{747DFA7F-7025-4AEE-818F-CA807DF23FE9}" dt="2019-06-11T04:12:07.800" v="21" actId="20577"/>
          <ac:spMkLst>
            <pc:docMk/>
            <pc:sldMk cId="3360804419" sldId="259"/>
            <ac:spMk id="2" creationId="{38B30409-E100-4792-9480-1CCA82F60776}"/>
          </ac:spMkLst>
        </pc:spChg>
      </pc:sldChg>
      <pc:sldChg chg="modSp">
        <pc:chgData name="D H P" userId="bfca0daf6606187c" providerId="LiveId" clId="{747DFA7F-7025-4AEE-818F-CA807DF23FE9}" dt="2019-06-11T08:55:43.053" v="2757" actId="20577"/>
        <pc:sldMkLst>
          <pc:docMk/>
          <pc:sldMk cId="2880804376" sldId="260"/>
        </pc:sldMkLst>
        <pc:spChg chg="mod">
          <ac:chgData name="D H P" userId="bfca0daf6606187c" providerId="LiveId" clId="{747DFA7F-7025-4AEE-818F-CA807DF23FE9}" dt="2019-06-11T08:53:59.618" v="2585"/>
          <ac:spMkLst>
            <pc:docMk/>
            <pc:sldMk cId="2880804376" sldId="260"/>
            <ac:spMk id="2" creationId="{26468B68-C378-4856-95B7-0DF9B8F46E02}"/>
          </ac:spMkLst>
        </pc:spChg>
        <pc:spChg chg="mod">
          <ac:chgData name="D H P" userId="bfca0daf6606187c" providerId="LiveId" clId="{747DFA7F-7025-4AEE-818F-CA807DF23FE9}" dt="2019-06-11T08:55:43.053" v="2757" actId="20577"/>
          <ac:spMkLst>
            <pc:docMk/>
            <pc:sldMk cId="2880804376" sldId="260"/>
            <ac:spMk id="3" creationId="{16183EA8-E856-4E93-AC5D-1A296BFCA9AC}"/>
          </ac:spMkLst>
        </pc:spChg>
      </pc:sldChg>
      <pc:sldChg chg="modSp">
        <pc:chgData name="D H P" userId="bfca0daf6606187c" providerId="LiveId" clId="{747DFA7F-7025-4AEE-818F-CA807DF23FE9}" dt="2019-06-11T04:12:18.378" v="36" actId="20577"/>
        <pc:sldMkLst>
          <pc:docMk/>
          <pc:sldMk cId="3335117396" sldId="261"/>
        </pc:sldMkLst>
        <pc:spChg chg="mod">
          <ac:chgData name="D H P" userId="bfca0daf6606187c" providerId="LiveId" clId="{747DFA7F-7025-4AEE-818F-CA807DF23FE9}" dt="2019-06-11T04:12:18.378" v="36" actId="20577"/>
          <ac:spMkLst>
            <pc:docMk/>
            <pc:sldMk cId="3335117396" sldId="261"/>
            <ac:spMk id="2" creationId="{38B30409-E100-4792-9480-1CCA82F60776}"/>
          </ac:spMkLst>
        </pc:spChg>
      </pc:sldChg>
      <pc:sldChg chg="modSp">
        <pc:chgData name="D H P" userId="bfca0daf6606187c" providerId="LiveId" clId="{747DFA7F-7025-4AEE-818F-CA807DF23FE9}" dt="2019-06-11T04:12:26.659" v="51" actId="20577"/>
        <pc:sldMkLst>
          <pc:docMk/>
          <pc:sldMk cId="3277577415" sldId="262"/>
        </pc:sldMkLst>
        <pc:spChg chg="mod">
          <ac:chgData name="D H P" userId="bfca0daf6606187c" providerId="LiveId" clId="{747DFA7F-7025-4AEE-818F-CA807DF23FE9}" dt="2019-06-11T04:12:26.659" v="51" actId="20577"/>
          <ac:spMkLst>
            <pc:docMk/>
            <pc:sldMk cId="3277577415" sldId="262"/>
            <ac:spMk id="2" creationId="{38B30409-E100-4792-9480-1CCA82F60776}"/>
          </ac:spMkLst>
        </pc:spChg>
      </pc:sldChg>
      <pc:sldChg chg="modSp">
        <pc:chgData name="D H P" userId="bfca0daf6606187c" providerId="LiveId" clId="{747DFA7F-7025-4AEE-818F-CA807DF23FE9}" dt="2019-06-11T04:12:31.284" v="52"/>
        <pc:sldMkLst>
          <pc:docMk/>
          <pc:sldMk cId="1634846056" sldId="263"/>
        </pc:sldMkLst>
        <pc:spChg chg="mod">
          <ac:chgData name="D H P" userId="bfca0daf6606187c" providerId="LiveId" clId="{747DFA7F-7025-4AEE-818F-CA807DF23FE9}" dt="2019-06-11T04:12:31.284" v="52"/>
          <ac:spMkLst>
            <pc:docMk/>
            <pc:sldMk cId="1634846056" sldId="263"/>
            <ac:spMk id="2" creationId="{38B30409-E100-4792-9480-1CCA82F60776}"/>
          </ac:spMkLst>
        </pc:spChg>
      </pc:sldChg>
      <pc:sldChg chg="modSp">
        <pc:chgData name="D H P" userId="bfca0daf6606187c" providerId="LiveId" clId="{747DFA7F-7025-4AEE-818F-CA807DF23FE9}" dt="2019-06-11T06:12:05.056" v="742" actId="20577"/>
        <pc:sldMkLst>
          <pc:docMk/>
          <pc:sldMk cId="3691290719" sldId="268"/>
        </pc:sldMkLst>
        <pc:spChg chg="mod">
          <ac:chgData name="D H P" userId="bfca0daf6606187c" providerId="LiveId" clId="{747DFA7F-7025-4AEE-818F-CA807DF23FE9}" dt="2019-06-11T06:12:05.056" v="742" actId="20577"/>
          <ac:spMkLst>
            <pc:docMk/>
            <pc:sldMk cId="3691290719" sldId="268"/>
            <ac:spMk id="10" creationId="{28D8B98F-A9A6-4BD6-9FED-069C3F1EC1C4}"/>
          </ac:spMkLst>
        </pc:spChg>
      </pc:sldChg>
      <pc:sldChg chg="addSp delSp modSp add">
        <pc:chgData name="D H P" userId="bfca0daf6606187c" providerId="LiveId" clId="{747DFA7F-7025-4AEE-818F-CA807DF23FE9}" dt="2019-06-11T05:42:50.449" v="371" actId="20577"/>
        <pc:sldMkLst>
          <pc:docMk/>
          <pc:sldMk cId="2123583827" sldId="272"/>
        </pc:sldMkLst>
        <pc:spChg chg="mod">
          <ac:chgData name="D H P" userId="bfca0daf6606187c" providerId="LiveId" clId="{747DFA7F-7025-4AEE-818F-CA807DF23FE9}" dt="2019-06-11T04:51:29.639" v="329" actId="20577"/>
          <ac:spMkLst>
            <pc:docMk/>
            <pc:sldMk cId="2123583827" sldId="272"/>
            <ac:spMk id="2" creationId="{F9AD8281-8EA8-44BF-900C-C4EC34ADE4FA}"/>
          </ac:spMkLst>
        </pc:spChg>
        <pc:spChg chg="mod">
          <ac:chgData name="D H P" userId="bfca0daf6606187c" providerId="LiveId" clId="{747DFA7F-7025-4AEE-818F-CA807DF23FE9}" dt="2019-06-11T05:42:50.449" v="371" actId="20577"/>
          <ac:spMkLst>
            <pc:docMk/>
            <pc:sldMk cId="2123583827" sldId="272"/>
            <ac:spMk id="3" creationId="{CFB8FC18-B661-46B6-980B-2F3A7F9B42C5}"/>
          </ac:spMkLst>
        </pc:spChg>
        <pc:graphicFrameChg chg="add del modGraphic">
          <ac:chgData name="D H P" userId="bfca0daf6606187c" providerId="LiveId" clId="{747DFA7F-7025-4AEE-818F-CA807DF23FE9}" dt="2019-06-11T04:46:33.611" v="297" actId="478"/>
          <ac:graphicFrameMkLst>
            <pc:docMk/>
            <pc:sldMk cId="2123583827" sldId="272"/>
            <ac:graphicFrameMk id="12" creationId="{A5959AA5-EB10-43E2-B495-390B0CF5FB9F}"/>
          </ac:graphicFrameMkLst>
        </pc:graphicFrameChg>
        <pc:picChg chg="add mod">
          <ac:chgData name="D H P" userId="bfca0daf6606187c" providerId="LiveId" clId="{747DFA7F-7025-4AEE-818F-CA807DF23FE9}" dt="2019-06-11T04:35:53.029" v="271" actId="1076"/>
          <ac:picMkLst>
            <pc:docMk/>
            <pc:sldMk cId="2123583827" sldId="272"/>
            <ac:picMk id="5" creationId="{982D1450-C2D1-481F-B177-3885F3476741}"/>
          </ac:picMkLst>
        </pc:picChg>
        <pc:picChg chg="add del mod">
          <ac:chgData name="D H P" userId="bfca0daf6606187c" providerId="LiveId" clId="{747DFA7F-7025-4AEE-818F-CA807DF23FE9}" dt="2019-06-11T04:44:54.625" v="289"/>
          <ac:picMkLst>
            <pc:docMk/>
            <pc:sldMk cId="2123583827" sldId="272"/>
            <ac:picMk id="7" creationId="{AD2B5353-340F-44CC-B36F-03EC5C291034}"/>
          </ac:picMkLst>
        </pc:picChg>
        <pc:picChg chg="add del mod">
          <ac:chgData name="D H P" userId="bfca0daf6606187c" providerId="LiveId" clId="{747DFA7F-7025-4AEE-818F-CA807DF23FE9}" dt="2019-06-11T04:47:01.456" v="299"/>
          <ac:picMkLst>
            <pc:docMk/>
            <pc:sldMk cId="2123583827" sldId="272"/>
            <ac:picMk id="15" creationId="{FBAE86E9-FE98-40FA-8511-86989B5D2AC2}"/>
          </ac:picMkLst>
        </pc:picChg>
        <pc:picChg chg="add del mod">
          <ac:chgData name="D H P" userId="bfca0daf6606187c" providerId="LiveId" clId="{747DFA7F-7025-4AEE-818F-CA807DF23FE9}" dt="2019-06-11T04:49:40.857" v="303"/>
          <ac:picMkLst>
            <pc:docMk/>
            <pc:sldMk cId="2123583827" sldId="272"/>
            <ac:picMk id="18" creationId="{7CC242C2-FB08-45A2-AA0A-5C7B50247371}"/>
          </ac:picMkLst>
        </pc:picChg>
      </pc:sldChg>
      <pc:sldChg chg="addSp delSp modSp add">
        <pc:chgData name="D H P" userId="bfca0daf6606187c" providerId="LiveId" clId="{747DFA7F-7025-4AEE-818F-CA807DF23FE9}" dt="2019-06-11T04:50:33.920" v="312" actId="1076"/>
        <pc:sldMkLst>
          <pc:docMk/>
          <pc:sldMk cId="645249761" sldId="273"/>
        </pc:sldMkLst>
        <pc:spChg chg="mod">
          <ac:chgData name="D H P" userId="bfca0daf6606187c" providerId="LiveId" clId="{747DFA7F-7025-4AEE-818F-CA807DF23FE9}" dt="2019-06-11T04:13:28.565" v="143" actId="20577"/>
          <ac:spMkLst>
            <pc:docMk/>
            <pc:sldMk cId="645249761" sldId="273"/>
            <ac:spMk id="2" creationId="{70CED297-989D-4EA7-9DD3-15DF50642BBF}"/>
          </ac:spMkLst>
        </pc:spChg>
        <pc:spChg chg="del mod">
          <ac:chgData name="D H P" userId="bfca0daf6606187c" providerId="LiveId" clId="{747DFA7F-7025-4AEE-818F-CA807DF23FE9}" dt="2019-06-11T04:21:15.965" v="149" actId="478"/>
          <ac:spMkLst>
            <pc:docMk/>
            <pc:sldMk cId="645249761" sldId="273"/>
            <ac:spMk id="3" creationId="{D706603E-3924-4950-BAA6-37FBA52BE693}"/>
          </ac:spMkLst>
        </pc:spChg>
        <pc:spChg chg="add del mod">
          <ac:chgData name="D H P" userId="bfca0daf6606187c" providerId="LiveId" clId="{747DFA7F-7025-4AEE-818F-CA807DF23FE9}" dt="2019-06-11T04:21:17.762" v="150" actId="478"/>
          <ac:spMkLst>
            <pc:docMk/>
            <pc:sldMk cId="645249761" sldId="273"/>
            <ac:spMk id="5" creationId="{9F7A0638-8122-4BBC-B072-817FB3DB3053}"/>
          </ac:spMkLst>
        </pc:spChg>
        <pc:spChg chg="add mod">
          <ac:chgData name="D H P" userId="bfca0daf6606187c" providerId="LiveId" clId="{747DFA7F-7025-4AEE-818F-CA807DF23FE9}" dt="2019-06-11T04:21:49.449" v="167" actId="20577"/>
          <ac:spMkLst>
            <pc:docMk/>
            <pc:sldMk cId="645249761" sldId="273"/>
            <ac:spMk id="6" creationId="{CEC047CA-8CB3-4291-8A2A-99958BF52310}"/>
          </ac:spMkLst>
        </pc:spChg>
        <pc:spChg chg="add del mod">
          <ac:chgData name="D H P" userId="bfca0daf6606187c" providerId="LiveId" clId="{747DFA7F-7025-4AEE-818F-CA807DF23FE9}" dt="2019-06-11T04:44:51.156" v="287"/>
          <ac:spMkLst>
            <pc:docMk/>
            <pc:sldMk cId="645249761" sldId="273"/>
            <ac:spMk id="7" creationId="{BA06D218-D04F-486A-B553-BEA144E5DC88}"/>
          </ac:spMkLst>
        </pc:spChg>
        <pc:spChg chg="add del mod">
          <ac:chgData name="D H P" userId="bfca0daf6606187c" providerId="LiveId" clId="{747DFA7F-7025-4AEE-818F-CA807DF23FE9}" dt="2019-06-11T04:38:43.566" v="280"/>
          <ac:spMkLst>
            <pc:docMk/>
            <pc:sldMk cId="645249761" sldId="273"/>
            <ac:spMk id="8" creationId="{80F22429-FF06-4CBA-B353-91FCF3BF659A}"/>
          </ac:spMkLst>
        </pc:spChg>
        <pc:spChg chg="add mod">
          <ac:chgData name="D H P" userId="bfca0daf6606187c" providerId="LiveId" clId="{747DFA7F-7025-4AEE-818F-CA807DF23FE9}" dt="2019-06-11T04:21:53.887" v="181" actId="20577"/>
          <ac:spMkLst>
            <pc:docMk/>
            <pc:sldMk cId="645249761" sldId="273"/>
            <ac:spMk id="9" creationId="{EB5295FA-63B8-430E-A999-3ED0E0337514}"/>
          </ac:spMkLst>
        </pc:spChg>
        <pc:spChg chg="add mod">
          <ac:chgData name="D H P" userId="bfca0daf6606187c" providerId="LiveId" clId="{747DFA7F-7025-4AEE-818F-CA807DF23FE9}" dt="2019-06-11T04:21:39.465" v="151"/>
          <ac:spMkLst>
            <pc:docMk/>
            <pc:sldMk cId="645249761" sldId="273"/>
            <ac:spMk id="10" creationId="{48364923-557B-45EB-BFC3-C5F1E3DFC684}"/>
          </ac:spMkLst>
        </pc:spChg>
        <pc:spChg chg="add mod">
          <ac:chgData name="D H P" userId="bfca0daf6606187c" providerId="LiveId" clId="{747DFA7F-7025-4AEE-818F-CA807DF23FE9}" dt="2019-06-11T04:22:03.980" v="205" actId="20577"/>
          <ac:spMkLst>
            <pc:docMk/>
            <pc:sldMk cId="645249761" sldId="273"/>
            <ac:spMk id="11" creationId="{5D2CEF0B-5ED4-4C32-8FA1-39D05BD1A955}"/>
          </ac:spMkLst>
        </pc:spChg>
        <pc:picChg chg="add del mod">
          <ac:chgData name="D H P" userId="bfca0daf6606187c" providerId="LiveId" clId="{747DFA7F-7025-4AEE-818F-CA807DF23FE9}" dt="2019-06-11T04:38:30.754" v="274"/>
          <ac:picMkLst>
            <pc:docMk/>
            <pc:sldMk cId="645249761" sldId="273"/>
            <ac:picMk id="13" creationId="{E607F663-FC6F-4D32-B730-DE393217AA87}"/>
          </ac:picMkLst>
        </pc:picChg>
        <pc:picChg chg="add del mod">
          <ac:chgData name="D H P" userId="bfca0daf6606187c" providerId="LiveId" clId="{747DFA7F-7025-4AEE-818F-CA807DF23FE9}" dt="2019-06-11T04:38:35.895" v="276"/>
          <ac:picMkLst>
            <pc:docMk/>
            <pc:sldMk cId="645249761" sldId="273"/>
            <ac:picMk id="15" creationId="{34A337B5-D5F1-47A2-BE98-6D6CC6A40877}"/>
          </ac:picMkLst>
        </pc:picChg>
        <pc:picChg chg="add del mod">
          <ac:chgData name="D H P" userId="bfca0daf6606187c" providerId="LiveId" clId="{747DFA7F-7025-4AEE-818F-CA807DF23FE9}" dt="2019-06-11T04:38:39.614" v="278"/>
          <ac:picMkLst>
            <pc:docMk/>
            <pc:sldMk cId="645249761" sldId="273"/>
            <ac:picMk id="17" creationId="{35B8B129-88DC-45AB-A986-A1C3FEBCC185}"/>
          </ac:picMkLst>
        </pc:picChg>
        <pc:picChg chg="add del mod">
          <ac:chgData name="D H P" userId="bfca0daf6606187c" providerId="LiveId" clId="{747DFA7F-7025-4AEE-818F-CA807DF23FE9}" dt="2019-06-11T04:38:43.566" v="280"/>
          <ac:picMkLst>
            <pc:docMk/>
            <pc:sldMk cId="645249761" sldId="273"/>
            <ac:picMk id="19" creationId="{7210FC6F-5766-430C-A9E3-437912319EFA}"/>
          </ac:picMkLst>
        </pc:picChg>
        <pc:picChg chg="add del mod">
          <ac:chgData name="D H P" userId="bfca0daf6606187c" providerId="LiveId" clId="{747DFA7F-7025-4AEE-818F-CA807DF23FE9}" dt="2019-06-11T04:38:51.223" v="282"/>
          <ac:picMkLst>
            <pc:docMk/>
            <pc:sldMk cId="645249761" sldId="273"/>
            <ac:picMk id="21" creationId="{FBA89510-C488-477C-BBC1-362719D49A83}"/>
          </ac:picMkLst>
        </pc:picChg>
        <pc:picChg chg="add mod">
          <ac:chgData name="D H P" userId="bfca0daf6606187c" providerId="LiveId" clId="{747DFA7F-7025-4AEE-818F-CA807DF23FE9}" dt="2019-06-11T04:45:02.594" v="292" actId="1076"/>
          <ac:picMkLst>
            <pc:docMk/>
            <pc:sldMk cId="645249761" sldId="273"/>
            <ac:picMk id="22" creationId="{EDDBC7F1-A39A-411E-9869-7B1ECCAD57DB}"/>
          </ac:picMkLst>
        </pc:picChg>
        <pc:picChg chg="add del mod">
          <ac:chgData name="D H P" userId="bfca0daf6606187c" providerId="LiveId" clId="{747DFA7F-7025-4AEE-818F-CA807DF23FE9}" dt="2019-06-11T04:44:51.156" v="287"/>
          <ac:picMkLst>
            <pc:docMk/>
            <pc:sldMk cId="645249761" sldId="273"/>
            <ac:picMk id="24" creationId="{AE779F80-DB2F-46A0-A7A0-B2EC5DBA5973}"/>
          </ac:picMkLst>
        </pc:picChg>
        <pc:picChg chg="add mod">
          <ac:chgData name="D H P" userId="bfca0daf6606187c" providerId="LiveId" clId="{747DFA7F-7025-4AEE-818F-CA807DF23FE9}" dt="2019-06-11T04:45:11.172" v="294" actId="1076"/>
          <ac:picMkLst>
            <pc:docMk/>
            <pc:sldMk cId="645249761" sldId="273"/>
            <ac:picMk id="25" creationId="{B34F3870-C527-4649-BED3-2AF8E1559A1D}"/>
          </ac:picMkLst>
        </pc:picChg>
        <pc:picChg chg="add mod">
          <ac:chgData name="D H P" userId="bfca0daf6606187c" providerId="LiveId" clId="{747DFA7F-7025-4AEE-818F-CA807DF23FE9}" dt="2019-06-11T04:47:16.831" v="301" actId="1076"/>
          <ac:picMkLst>
            <pc:docMk/>
            <pc:sldMk cId="645249761" sldId="273"/>
            <ac:picMk id="27" creationId="{42E1532F-DD87-4A69-8566-6104E786125E}"/>
          </ac:picMkLst>
        </pc:picChg>
        <pc:picChg chg="add mod modCrop">
          <ac:chgData name="D H P" userId="bfca0daf6606187c" providerId="LiveId" clId="{747DFA7F-7025-4AEE-818F-CA807DF23FE9}" dt="2019-06-11T04:50:33.920" v="312" actId="1076"/>
          <ac:picMkLst>
            <pc:docMk/>
            <pc:sldMk cId="645249761" sldId="273"/>
            <ac:picMk id="28" creationId="{78D67CCB-385D-4B14-B858-589C800BDE3E}"/>
          </ac:picMkLst>
        </pc:picChg>
      </pc:sldChg>
      <pc:sldChg chg="addSp modSp add ord">
        <pc:chgData name="D H P" userId="bfca0daf6606187c" providerId="LiveId" clId="{747DFA7F-7025-4AEE-818F-CA807DF23FE9}" dt="2019-06-11T05:55:19.695" v="457" actId="20577"/>
        <pc:sldMkLst>
          <pc:docMk/>
          <pc:sldMk cId="825819097" sldId="274"/>
        </pc:sldMkLst>
        <pc:spChg chg="mod">
          <ac:chgData name="D H P" userId="bfca0daf6606187c" providerId="LiveId" clId="{747DFA7F-7025-4AEE-818F-CA807DF23FE9}" dt="2019-06-11T05:53:58.070" v="383" actId="20577"/>
          <ac:spMkLst>
            <pc:docMk/>
            <pc:sldMk cId="825819097" sldId="274"/>
            <ac:spMk id="2" creationId="{8A66B0FC-A100-4BB2-9B83-F04AB6782263}"/>
          </ac:spMkLst>
        </pc:spChg>
        <pc:spChg chg="mod">
          <ac:chgData name="D H P" userId="bfca0daf6606187c" providerId="LiveId" clId="{747DFA7F-7025-4AEE-818F-CA807DF23FE9}" dt="2019-06-11T05:55:19.695" v="457" actId="20577"/>
          <ac:spMkLst>
            <pc:docMk/>
            <pc:sldMk cId="825819097" sldId="274"/>
            <ac:spMk id="3" creationId="{647EDB37-D891-42B2-A73A-C3DCB5AC87E3}"/>
          </ac:spMkLst>
        </pc:spChg>
        <pc:picChg chg="add mod">
          <ac:chgData name="D H P" userId="bfca0daf6606187c" providerId="LiveId" clId="{747DFA7F-7025-4AEE-818F-CA807DF23FE9}" dt="2019-06-11T05:55:15.586" v="453" actId="1038"/>
          <ac:picMkLst>
            <pc:docMk/>
            <pc:sldMk cId="825819097" sldId="274"/>
            <ac:picMk id="4" creationId="{BD746B97-0620-473E-A144-AACA950A5072}"/>
          </ac:picMkLst>
        </pc:picChg>
      </pc:sldChg>
      <pc:sldChg chg="add del">
        <pc:chgData name="D H P" userId="bfca0daf6606187c" providerId="LiveId" clId="{747DFA7F-7025-4AEE-818F-CA807DF23FE9}" dt="2019-06-11T04:51:38.326" v="331" actId="2696"/>
        <pc:sldMkLst>
          <pc:docMk/>
          <pc:sldMk cId="889524963" sldId="274"/>
        </pc:sldMkLst>
      </pc:sldChg>
      <pc:sldChg chg="addSp delSp modSp add del">
        <pc:chgData name="D H P" userId="bfca0daf6606187c" providerId="LiveId" clId="{747DFA7F-7025-4AEE-818F-CA807DF23FE9}" dt="2019-06-11T09:25:45.235" v="3696" actId="2696"/>
        <pc:sldMkLst>
          <pc:docMk/>
          <pc:sldMk cId="1416009596" sldId="275"/>
        </pc:sldMkLst>
        <pc:spChg chg="del mod">
          <ac:chgData name="D H P" userId="bfca0daf6606187c" providerId="LiveId" clId="{747DFA7F-7025-4AEE-818F-CA807DF23FE9}" dt="2019-06-11T05:57:23.586" v="471" actId="478"/>
          <ac:spMkLst>
            <pc:docMk/>
            <pc:sldMk cId="1416009596" sldId="275"/>
            <ac:spMk id="2" creationId="{8C33EDC1-B015-44C3-98A4-CF9D51CC17F9}"/>
          </ac:spMkLst>
        </pc:spChg>
        <pc:spChg chg="mod">
          <ac:chgData name="D H P" userId="bfca0daf6606187c" providerId="LiveId" clId="{747DFA7F-7025-4AEE-818F-CA807DF23FE9}" dt="2019-06-11T06:05:49.492" v="715" actId="20577"/>
          <ac:spMkLst>
            <pc:docMk/>
            <pc:sldMk cId="1416009596" sldId="275"/>
            <ac:spMk id="3" creationId="{CA0BBE1F-1A84-4BAD-8707-BBA4F168DE7C}"/>
          </ac:spMkLst>
        </pc:spChg>
        <pc:spChg chg="add mod">
          <ac:chgData name="D H P" userId="bfca0daf6606187c" providerId="LiveId" clId="{747DFA7F-7025-4AEE-818F-CA807DF23FE9}" dt="2019-06-11T05:57:40.102" v="513" actId="20577"/>
          <ac:spMkLst>
            <pc:docMk/>
            <pc:sldMk cId="1416009596" sldId="275"/>
            <ac:spMk id="4" creationId="{FB11CA8D-9647-4F27-96F5-44F342EFE2D7}"/>
          </ac:spMkLst>
        </pc:spChg>
      </pc:sldChg>
      <pc:sldChg chg="modSp add">
        <pc:chgData name="D H P" userId="bfca0daf6606187c" providerId="LiveId" clId="{747DFA7F-7025-4AEE-818F-CA807DF23FE9}" dt="2019-06-11T06:12:30.181" v="756" actId="20577"/>
        <pc:sldMkLst>
          <pc:docMk/>
          <pc:sldMk cId="4161686220" sldId="276"/>
        </pc:sldMkLst>
        <pc:spChg chg="mod">
          <ac:chgData name="D H P" userId="bfca0daf6606187c" providerId="LiveId" clId="{747DFA7F-7025-4AEE-818F-CA807DF23FE9}" dt="2019-06-11T06:12:30.181" v="756" actId="20577"/>
          <ac:spMkLst>
            <pc:docMk/>
            <pc:sldMk cId="4161686220" sldId="276"/>
            <ac:spMk id="3" creationId="{CA0BBE1F-1A84-4BAD-8707-BBA4F168DE7C}"/>
          </ac:spMkLst>
        </pc:spChg>
      </pc:sldChg>
      <pc:sldChg chg="add del">
        <pc:chgData name="D H P" userId="bfca0daf6606187c" providerId="LiveId" clId="{747DFA7F-7025-4AEE-818F-CA807DF23FE9}" dt="2019-06-11T06:12:13.790" v="743" actId="2696"/>
        <pc:sldMkLst>
          <pc:docMk/>
          <pc:sldMk cId="2093350492" sldId="277"/>
        </pc:sldMkLst>
      </pc:sldChg>
      <pc:sldChg chg="addSp modSp add">
        <pc:chgData name="D H P" userId="bfca0daf6606187c" providerId="LiveId" clId="{747DFA7F-7025-4AEE-818F-CA807DF23FE9}" dt="2019-06-11T06:16:51.526" v="890" actId="1076"/>
        <pc:sldMkLst>
          <pc:docMk/>
          <pc:sldMk cId="2605368908" sldId="277"/>
        </pc:sldMkLst>
        <pc:spChg chg="mod">
          <ac:chgData name="D H P" userId="bfca0daf6606187c" providerId="LiveId" clId="{747DFA7F-7025-4AEE-818F-CA807DF23FE9}" dt="2019-06-11T06:13:00.493" v="793" actId="20577"/>
          <ac:spMkLst>
            <pc:docMk/>
            <pc:sldMk cId="2605368908" sldId="277"/>
            <ac:spMk id="2" creationId="{A87AFFE6-A790-4609-B9AD-9CC78E1A943E}"/>
          </ac:spMkLst>
        </pc:spChg>
        <pc:spChg chg="mod">
          <ac:chgData name="D H P" userId="bfca0daf6606187c" providerId="LiveId" clId="{747DFA7F-7025-4AEE-818F-CA807DF23FE9}" dt="2019-06-11T06:16:07.540" v="885" actId="20577"/>
          <ac:spMkLst>
            <pc:docMk/>
            <pc:sldMk cId="2605368908" sldId="277"/>
            <ac:spMk id="3" creationId="{02417B3D-6F62-4B18-8BA2-9FC9F084CD56}"/>
          </ac:spMkLst>
        </pc:spChg>
        <pc:picChg chg="add mod">
          <ac:chgData name="D H P" userId="bfca0daf6606187c" providerId="LiveId" clId="{747DFA7F-7025-4AEE-818F-CA807DF23FE9}" dt="2019-06-11T06:16:51.526" v="890" actId="1076"/>
          <ac:picMkLst>
            <pc:docMk/>
            <pc:sldMk cId="2605368908" sldId="277"/>
            <ac:picMk id="4" creationId="{B6ABDB6F-5AB9-4DCD-8657-4BEFD9AF8DDA}"/>
          </ac:picMkLst>
        </pc:picChg>
      </pc:sldChg>
      <pc:sldChg chg="delSp modSp add">
        <pc:chgData name="D H P" userId="bfca0daf6606187c" providerId="LiveId" clId="{747DFA7F-7025-4AEE-818F-CA807DF23FE9}" dt="2019-06-11T08:28:42.006" v="2436" actId="20577"/>
        <pc:sldMkLst>
          <pc:docMk/>
          <pc:sldMk cId="759796100" sldId="278"/>
        </pc:sldMkLst>
        <pc:spChg chg="mod">
          <ac:chgData name="D H P" userId="bfca0daf6606187c" providerId="LiveId" clId="{747DFA7F-7025-4AEE-818F-CA807DF23FE9}" dt="2019-06-11T06:18:19.557" v="905" actId="20577"/>
          <ac:spMkLst>
            <pc:docMk/>
            <pc:sldMk cId="759796100" sldId="278"/>
            <ac:spMk id="2" creationId="{A87AFFE6-A790-4609-B9AD-9CC78E1A943E}"/>
          </ac:spMkLst>
        </pc:spChg>
        <pc:spChg chg="mod">
          <ac:chgData name="D H P" userId="bfca0daf6606187c" providerId="LiveId" clId="{747DFA7F-7025-4AEE-818F-CA807DF23FE9}" dt="2019-06-11T08:28:42.006" v="2436" actId="20577"/>
          <ac:spMkLst>
            <pc:docMk/>
            <pc:sldMk cId="759796100" sldId="278"/>
            <ac:spMk id="3" creationId="{02417B3D-6F62-4B18-8BA2-9FC9F084CD56}"/>
          </ac:spMkLst>
        </pc:spChg>
        <pc:picChg chg="del">
          <ac:chgData name="D H P" userId="bfca0daf6606187c" providerId="LiveId" clId="{747DFA7F-7025-4AEE-818F-CA807DF23FE9}" dt="2019-06-11T06:18:21.823" v="906" actId="478"/>
          <ac:picMkLst>
            <pc:docMk/>
            <pc:sldMk cId="759796100" sldId="278"/>
            <ac:picMk id="4" creationId="{B6ABDB6F-5AB9-4DCD-8657-4BEFD9AF8DDA}"/>
          </ac:picMkLst>
        </pc:picChg>
      </pc:sldChg>
      <pc:sldChg chg="addSp modSp add">
        <pc:chgData name="D H P" userId="bfca0daf6606187c" providerId="LiveId" clId="{747DFA7F-7025-4AEE-818F-CA807DF23FE9}" dt="2019-06-11T09:26:56.793" v="3702" actId="20577"/>
        <pc:sldMkLst>
          <pc:docMk/>
          <pc:sldMk cId="790349369" sldId="279"/>
        </pc:sldMkLst>
        <pc:spChg chg="mod">
          <ac:chgData name="D H P" userId="bfca0daf6606187c" providerId="LiveId" clId="{747DFA7F-7025-4AEE-818F-CA807DF23FE9}" dt="2019-06-11T09:26:56.793" v="3702" actId="20577"/>
          <ac:spMkLst>
            <pc:docMk/>
            <pc:sldMk cId="790349369" sldId="279"/>
            <ac:spMk id="2" creationId="{AED44886-4787-4597-B0BB-1751CF208EDA}"/>
          </ac:spMkLst>
        </pc:spChg>
        <pc:spChg chg="mod">
          <ac:chgData name="D H P" userId="bfca0daf6606187c" providerId="LiveId" clId="{747DFA7F-7025-4AEE-818F-CA807DF23FE9}" dt="2019-06-11T06:51:37.161" v="1486" actId="20577"/>
          <ac:spMkLst>
            <pc:docMk/>
            <pc:sldMk cId="790349369" sldId="279"/>
            <ac:spMk id="3" creationId="{8B5511B7-9486-45B8-8DDB-CC25D4FA7271}"/>
          </ac:spMkLst>
        </pc:spChg>
        <pc:picChg chg="add mod">
          <ac:chgData name="D H P" userId="bfca0daf6606187c" providerId="LiveId" clId="{747DFA7F-7025-4AEE-818F-CA807DF23FE9}" dt="2019-06-11T07:15:47.446" v="1892" actId="1076"/>
          <ac:picMkLst>
            <pc:docMk/>
            <pc:sldMk cId="790349369" sldId="279"/>
            <ac:picMk id="7" creationId="{1E20AB0A-8F3B-4E18-A9C0-9D71905DBAB1}"/>
          </ac:picMkLst>
        </pc:picChg>
      </pc:sldChg>
      <pc:sldChg chg="modSp add">
        <pc:chgData name="D H P" userId="bfca0daf6606187c" providerId="LiveId" clId="{747DFA7F-7025-4AEE-818F-CA807DF23FE9}" dt="2019-06-11T08:26:44.725" v="2414" actId="20577"/>
        <pc:sldMkLst>
          <pc:docMk/>
          <pc:sldMk cId="3505466734" sldId="280"/>
        </pc:sldMkLst>
        <pc:spChg chg="mod">
          <ac:chgData name="D H P" userId="bfca0daf6606187c" providerId="LiveId" clId="{747DFA7F-7025-4AEE-818F-CA807DF23FE9}" dt="2019-06-11T06:22:14.573" v="1138" actId="20577"/>
          <ac:spMkLst>
            <pc:docMk/>
            <pc:sldMk cId="3505466734" sldId="280"/>
            <ac:spMk id="2" creationId="{C82D8F6A-DE23-4F6E-98E2-81877F6495FB}"/>
          </ac:spMkLst>
        </pc:spChg>
        <pc:spChg chg="mod">
          <ac:chgData name="D H P" userId="bfca0daf6606187c" providerId="LiveId" clId="{747DFA7F-7025-4AEE-818F-CA807DF23FE9}" dt="2019-06-11T08:26:44.725" v="2414" actId="20577"/>
          <ac:spMkLst>
            <pc:docMk/>
            <pc:sldMk cId="3505466734" sldId="280"/>
            <ac:spMk id="3" creationId="{8E3E7EF0-2629-49C3-80F2-40351F390967}"/>
          </ac:spMkLst>
        </pc:spChg>
      </pc:sldChg>
      <pc:sldChg chg="addSp modSp add">
        <pc:chgData name="D H P" userId="bfca0daf6606187c" providerId="LiveId" clId="{747DFA7F-7025-4AEE-818F-CA807DF23FE9}" dt="2019-06-11T09:27:00.152" v="3704" actId="20577"/>
        <pc:sldMkLst>
          <pc:docMk/>
          <pc:sldMk cId="842086289" sldId="281"/>
        </pc:sldMkLst>
        <pc:spChg chg="mod">
          <ac:chgData name="D H P" userId="bfca0daf6606187c" providerId="LiveId" clId="{747DFA7F-7025-4AEE-818F-CA807DF23FE9}" dt="2019-06-11T09:27:00.152" v="3704" actId="20577"/>
          <ac:spMkLst>
            <pc:docMk/>
            <pc:sldMk cId="842086289" sldId="281"/>
            <ac:spMk id="2" creationId="{AED44886-4787-4597-B0BB-1751CF208EDA}"/>
          </ac:spMkLst>
        </pc:spChg>
        <pc:spChg chg="mod">
          <ac:chgData name="D H P" userId="bfca0daf6606187c" providerId="LiveId" clId="{747DFA7F-7025-4AEE-818F-CA807DF23FE9}" dt="2019-06-11T06:53:39.614" v="1520" actId="20577"/>
          <ac:spMkLst>
            <pc:docMk/>
            <pc:sldMk cId="842086289" sldId="281"/>
            <ac:spMk id="3" creationId="{8B5511B7-9486-45B8-8DDB-CC25D4FA7271}"/>
          </ac:spMkLst>
        </pc:spChg>
        <pc:picChg chg="add mod">
          <ac:chgData name="D H P" userId="bfca0daf6606187c" providerId="LiveId" clId="{747DFA7F-7025-4AEE-818F-CA807DF23FE9}" dt="2019-06-11T07:14:30.993" v="1883" actId="1076"/>
          <ac:picMkLst>
            <pc:docMk/>
            <pc:sldMk cId="842086289" sldId="281"/>
            <ac:picMk id="4" creationId="{57A96141-2376-4C49-82D5-26AC5234E8D2}"/>
          </ac:picMkLst>
        </pc:picChg>
      </pc:sldChg>
      <pc:sldChg chg="addSp delSp modSp add">
        <pc:chgData name="D H P" userId="bfca0daf6606187c" providerId="LiveId" clId="{747DFA7F-7025-4AEE-818F-CA807DF23FE9}" dt="2019-06-11T09:27:03.902" v="3706" actId="20577"/>
        <pc:sldMkLst>
          <pc:docMk/>
          <pc:sldMk cId="1784146983" sldId="282"/>
        </pc:sldMkLst>
        <pc:spChg chg="mod">
          <ac:chgData name="D H P" userId="bfca0daf6606187c" providerId="LiveId" clId="{747DFA7F-7025-4AEE-818F-CA807DF23FE9}" dt="2019-06-11T09:27:03.902" v="3706" actId="20577"/>
          <ac:spMkLst>
            <pc:docMk/>
            <pc:sldMk cId="1784146983" sldId="282"/>
            <ac:spMk id="2" creationId="{AED44886-4787-4597-B0BB-1751CF208EDA}"/>
          </ac:spMkLst>
        </pc:spChg>
        <pc:spChg chg="mod">
          <ac:chgData name="D H P" userId="bfca0daf6606187c" providerId="LiveId" clId="{747DFA7F-7025-4AEE-818F-CA807DF23FE9}" dt="2019-06-11T07:14:59.180" v="1887" actId="14100"/>
          <ac:spMkLst>
            <pc:docMk/>
            <pc:sldMk cId="1784146983" sldId="282"/>
            <ac:spMk id="3" creationId="{8B5511B7-9486-45B8-8DDB-CC25D4FA7271}"/>
          </ac:spMkLst>
        </pc:spChg>
        <pc:picChg chg="add del mod">
          <ac:chgData name="D H P" userId="bfca0daf6606187c" providerId="LiveId" clId="{747DFA7F-7025-4AEE-818F-CA807DF23FE9}" dt="2019-06-11T07:16:54.461" v="1893" actId="478"/>
          <ac:picMkLst>
            <pc:docMk/>
            <pc:sldMk cId="1784146983" sldId="282"/>
            <ac:picMk id="4" creationId="{86F8C1AD-A743-491D-BEF8-C44CC93A30CD}"/>
          </ac:picMkLst>
        </pc:picChg>
        <pc:picChg chg="add mod">
          <ac:chgData name="D H P" userId="bfca0daf6606187c" providerId="LiveId" clId="{747DFA7F-7025-4AEE-818F-CA807DF23FE9}" dt="2019-06-11T07:17:08.633" v="1896" actId="1076"/>
          <ac:picMkLst>
            <pc:docMk/>
            <pc:sldMk cId="1784146983" sldId="282"/>
            <ac:picMk id="5" creationId="{36593331-6BCC-4FEE-939E-EF2AB96C04E5}"/>
          </ac:picMkLst>
        </pc:picChg>
      </pc:sldChg>
      <pc:sldChg chg="addSp delSp modSp add">
        <pc:chgData name="D H P" userId="bfca0daf6606187c" providerId="LiveId" clId="{747DFA7F-7025-4AEE-818F-CA807DF23FE9}" dt="2019-06-11T09:27:08.762" v="3708" actId="20577"/>
        <pc:sldMkLst>
          <pc:docMk/>
          <pc:sldMk cId="2790692328" sldId="283"/>
        </pc:sldMkLst>
        <pc:spChg chg="mod">
          <ac:chgData name="D H P" userId="bfca0daf6606187c" providerId="LiveId" clId="{747DFA7F-7025-4AEE-818F-CA807DF23FE9}" dt="2019-06-11T09:27:08.762" v="3708" actId="20577"/>
          <ac:spMkLst>
            <pc:docMk/>
            <pc:sldMk cId="2790692328" sldId="283"/>
            <ac:spMk id="2" creationId="{AED44886-4787-4597-B0BB-1751CF208EDA}"/>
          </ac:spMkLst>
        </pc:spChg>
        <pc:spChg chg="mod">
          <ac:chgData name="D H P" userId="bfca0daf6606187c" providerId="LiveId" clId="{747DFA7F-7025-4AEE-818F-CA807DF23FE9}" dt="2019-06-11T07:20:53.361" v="1963" actId="5793"/>
          <ac:spMkLst>
            <pc:docMk/>
            <pc:sldMk cId="2790692328" sldId="283"/>
            <ac:spMk id="3" creationId="{8B5511B7-9486-45B8-8DDB-CC25D4FA7271}"/>
          </ac:spMkLst>
        </pc:spChg>
        <pc:graphicFrameChg chg="add del modGraphic">
          <ac:chgData name="D H P" userId="bfca0daf6606187c" providerId="LiveId" clId="{747DFA7F-7025-4AEE-818F-CA807DF23FE9}" dt="2019-06-11T08:43:34.761" v="2462" actId="478"/>
          <ac:graphicFrameMkLst>
            <pc:docMk/>
            <pc:sldMk cId="2790692328" sldId="283"/>
            <ac:graphicFrameMk id="6" creationId="{3B59CDE0-1586-4035-AFD1-1F7C03439109}"/>
          </ac:graphicFrameMkLst>
        </pc:graphicFrameChg>
        <pc:picChg chg="add mod">
          <ac:chgData name="D H P" userId="bfca0daf6606187c" providerId="LiveId" clId="{747DFA7F-7025-4AEE-818F-CA807DF23FE9}" dt="2019-06-11T07:19:21.008" v="1921" actId="1076"/>
          <ac:picMkLst>
            <pc:docMk/>
            <pc:sldMk cId="2790692328" sldId="283"/>
            <ac:picMk id="4" creationId="{3B0EB764-79BB-46A1-8413-F0D1A7AE2121}"/>
          </ac:picMkLst>
        </pc:picChg>
      </pc:sldChg>
      <pc:sldChg chg="add del">
        <pc:chgData name="D H P" userId="bfca0daf6606187c" providerId="LiveId" clId="{747DFA7F-7025-4AEE-818F-CA807DF23FE9}" dt="2019-06-11T07:20:28.274" v="1922" actId="2696"/>
        <pc:sldMkLst>
          <pc:docMk/>
          <pc:sldMk cId="3881468503" sldId="284"/>
        </pc:sldMkLst>
      </pc:sldChg>
      <pc:sldChg chg="modSp add">
        <pc:chgData name="D H P" userId="bfca0daf6606187c" providerId="LiveId" clId="{747DFA7F-7025-4AEE-818F-CA807DF23FE9}" dt="2019-06-11T09:40:33.132" v="3771" actId="5793"/>
        <pc:sldMkLst>
          <pc:docMk/>
          <pc:sldMk cId="592460543" sldId="285"/>
        </pc:sldMkLst>
        <pc:spChg chg="mod">
          <ac:chgData name="D H P" userId="bfca0daf6606187c" providerId="LiveId" clId="{747DFA7F-7025-4AEE-818F-CA807DF23FE9}" dt="2019-06-11T07:26:24.749" v="2230" actId="6549"/>
          <ac:spMkLst>
            <pc:docMk/>
            <pc:sldMk cId="592460543" sldId="285"/>
            <ac:spMk id="2" creationId="{135504BA-05E3-4921-A1A7-80BF9927D94B}"/>
          </ac:spMkLst>
        </pc:spChg>
        <pc:spChg chg="mod">
          <ac:chgData name="D H P" userId="bfca0daf6606187c" providerId="LiveId" clId="{747DFA7F-7025-4AEE-818F-CA807DF23FE9}" dt="2019-06-11T09:40:33.132" v="3771" actId="5793"/>
          <ac:spMkLst>
            <pc:docMk/>
            <pc:sldMk cId="592460543" sldId="285"/>
            <ac:spMk id="3" creationId="{8C2CF2CE-8260-4FC8-A6EE-1C1699DE57E5}"/>
          </ac:spMkLst>
        </pc:spChg>
      </pc:sldChg>
      <pc:sldChg chg="addSp modSp add">
        <pc:chgData name="D H P" userId="bfca0daf6606187c" providerId="LiveId" clId="{747DFA7F-7025-4AEE-818F-CA807DF23FE9}" dt="2019-06-11T09:26:52.457" v="3700" actId="20577"/>
        <pc:sldMkLst>
          <pc:docMk/>
          <pc:sldMk cId="4168340248" sldId="286"/>
        </pc:sldMkLst>
        <pc:spChg chg="mod">
          <ac:chgData name="D H P" userId="bfca0daf6606187c" providerId="LiveId" clId="{747DFA7F-7025-4AEE-818F-CA807DF23FE9}" dt="2019-06-11T09:26:52.457" v="3700" actId="20577"/>
          <ac:spMkLst>
            <pc:docMk/>
            <pc:sldMk cId="4168340248" sldId="286"/>
            <ac:spMk id="2" creationId="{1DDC7BF2-28A1-41EC-B3B3-419FC7BFDD27}"/>
          </ac:spMkLst>
        </pc:spChg>
        <pc:spChg chg="mod">
          <ac:chgData name="D H P" userId="bfca0daf6606187c" providerId="LiveId" clId="{747DFA7F-7025-4AEE-818F-CA807DF23FE9}" dt="2019-06-11T08:49:34.792" v="2549" actId="20577"/>
          <ac:spMkLst>
            <pc:docMk/>
            <pc:sldMk cId="4168340248" sldId="286"/>
            <ac:spMk id="3" creationId="{69CA81B8-D1C3-4A67-A0A0-D51B09B3F532}"/>
          </ac:spMkLst>
        </pc:spChg>
        <pc:picChg chg="add mod">
          <ac:chgData name="D H P" userId="bfca0daf6606187c" providerId="LiveId" clId="{747DFA7F-7025-4AEE-818F-CA807DF23FE9}" dt="2019-06-11T08:52:25.034" v="2551" actId="1076"/>
          <ac:picMkLst>
            <pc:docMk/>
            <pc:sldMk cId="4168340248" sldId="286"/>
            <ac:picMk id="5" creationId="{DEFC7FE7-7ECF-47BE-A5E4-C00E249F8897}"/>
          </ac:picMkLst>
        </pc:picChg>
      </pc:sldChg>
      <pc:sldChg chg="addSp delSp modSp add">
        <pc:chgData name="D H P" userId="bfca0daf6606187c" providerId="LiveId" clId="{747DFA7F-7025-4AEE-818F-CA807DF23FE9}" dt="2019-06-11T10:05:44.299" v="4291" actId="20577"/>
        <pc:sldMkLst>
          <pc:docMk/>
          <pc:sldMk cId="1249833740" sldId="287"/>
        </pc:sldMkLst>
        <pc:spChg chg="mod">
          <ac:chgData name="D H P" userId="bfca0daf6606187c" providerId="LiveId" clId="{747DFA7F-7025-4AEE-818F-CA807DF23FE9}" dt="2019-06-11T08:56:27.671" v="2787" actId="20577"/>
          <ac:spMkLst>
            <pc:docMk/>
            <pc:sldMk cId="1249833740" sldId="287"/>
            <ac:spMk id="2" creationId="{95E673E4-521F-4583-9B3B-1EEFB911131A}"/>
          </ac:spMkLst>
        </pc:spChg>
        <pc:spChg chg="mod">
          <ac:chgData name="D H P" userId="bfca0daf6606187c" providerId="LiveId" clId="{747DFA7F-7025-4AEE-818F-CA807DF23FE9}" dt="2019-06-11T10:05:44.299" v="4291" actId="20577"/>
          <ac:spMkLst>
            <pc:docMk/>
            <pc:sldMk cId="1249833740" sldId="287"/>
            <ac:spMk id="3" creationId="{0AFF5CEC-1C29-4AD5-B780-498299CBC515}"/>
          </ac:spMkLst>
        </pc:spChg>
        <pc:spChg chg="add del">
          <ac:chgData name="D H P" userId="bfca0daf6606187c" providerId="LiveId" clId="{747DFA7F-7025-4AEE-818F-CA807DF23FE9}" dt="2019-06-11T08:57:05.262" v="2791"/>
          <ac:spMkLst>
            <pc:docMk/>
            <pc:sldMk cId="1249833740" sldId="287"/>
            <ac:spMk id="4" creationId="{1261A535-F6B5-4688-9C26-A1DDC2B65B86}"/>
          </ac:spMkLst>
        </pc:spChg>
        <pc:spChg chg="add del">
          <ac:chgData name="D H P" userId="bfca0daf6606187c" providerId="LiveId" clId="{747DFA7F-7025-4AEE-818F-CA807DF23FE9}" dt="2019-06-11T08:59:04.375" v="2793"/>
          <ac:spMkLst>
            <pc:docMk/>
            <pc:sldMk cId="1249833740" sldId="287"/>
            <ac:spMk id="5" creationId="{18C08FB8-D52B-45B8-A0CE-69A5871147D5}"/>
          </ac:spMkLst>
        </pc:spChg>
        <pc:picChg chg="add del">
          <ac:chgData name="D H P" userId="bfca0daf6606187c" providerId="LiveId" clId="{747DFA7F-7025-4AEE-818F-CA807DF23FE9}" dt="2019-06-11T08:57:05.262" v="2791"/>
          <ac:picMkLst>
            <pc:docMk/>
            <pc:sldMk cId="1249833740" sldId="287"/>
            <ac:picMk id="3074" creationId="{DD4D48ED-5A71-4D79-8122-7104459ECA04}"/>
          </ac:picMkLst>
        </pc:picChg>
        <pc:picChg chg="add del">
          <ac:chgData name="D H P" userId="bfca0daf6606187c" providerId="LiveId" clId="{747DFA7F-7025-4AEE-818F-CA807DF23FE9}" dt="2019-06-11T08:59:04.375" v="2793"/>
          <ac:picMkLst>
            <pc:docMk/>
            <pc:sldMk cId="1249833740" sldId="287"/>
            <ac:picMk id="3076" creationId="{C61CEFC1-422C-426C-A3E7-CF219F89B1B2}"/>
          </ac:picMkLst>
        </pc:picChg>
        <pc:picChg chg="add del mod">
          <ac:chgData name="D H P" userId="bfca0daf6606187c" providerId="LiveId" clId="{747DFA7F-7025-4AEE-818F-CA807DF23FE9}" dt="2019-06-11T09:00:24.662" v="2914"/>
          <ac:picMkLst>
            <pc:docMk/>
            <pc:sldMk cId="1249833740" sldId="287"/>
            <ac:picMk id="3078" creationId="{E38966CB-40C6-4FDE-B9C4-E4C54145A643}"/>
          </ac:picMkLst>
        </pc:picChg>
        <pc:picChg chg="add mod">
          <ac:chgData name="D H P" userId="bfca0daf6606187c" providerId="LiveId" clId="{747DFA7F-7025-4AEE-818F-CA807DF23FE9}" dt="2019-06-11T10:05:29.315" v="4248" actId="1076"/>
          <ac:picMkLst>
            <pc:docMk/>
            <pc:sldMk cId="1249833740" sldId="287"/>
            <ac:picMk id="3080" creationId="{0FB613F8-BBDE-4244-A242-615AB26E55C6}"/>
          </ac:picMkLst>
        </pc:picChg>
      </pc:sldChg>
      <pc:sldChg chg="modSp add">
        <pc:chgData name="D H P" userId="bfca0daf6606187c" providerId="LiveId" clId="{747DFA7F-7025-4AEE-818F-CA807DF23FE9}" dt="2019-06-11T09:04:27.202" v="3143" actId="20577"/>
        <pc:sldMkLst>
          <pc:docMk/>
          <pc:sldMk cId="888469018" sldId="288"/>
        </pc:sldMkLst>
        <pc:spChg chg="mod">
          <ac:chgData name="D H P" userId="bfca0daf6606187c" providerId="LiveId" clId="{747DFA7F-7025-4AEE-818F-CA807DF23FE9}" dt="2019-06-11T09:01:25.599" v="2942" actId="20577"/>
          <ac:spMkLst>
            <pc:docMk/>
            <pc:sldMk cId="888469018" sldId="288"/>
            <ac:spMk id="2" creationId="{95E673E4-521F-4583-9B3B-1EEFB911131A}"/>
          </ac:spMkLst>
        </pc:spChg>
        <pc:spChg chg="mod">
          <ac:chgData name="D H P" userId="bfca0daf6606187c" providerId="LiveId" clId="{747DFA7F-7025-4AEE-818F-CA807DF23FE9}" dt="2019-06-11T09:04:27.202" v="3143" actId="20577"/>
          <ac:spMkLst>
            <pc:docMk/>
            <pc:sldMk cId="888469018" sldId="288"/>
            <ac:spMk id="3" creationId="{0AFF5CEC-1C29-4AD5-B780-498299CBC515}"/>
          </ac:spMkLst>
        </pc:spChg>
      </pc:sldChg>
      <pc:sldChg chg="modSp add">
        <pc:chgData name="D H P" userId="bfca0daf6606187c" providerId="LiveId" clId="{747DFA7F-7025-4AEE-818F-CA807DF23FE9}" dt="2019-06-11T09:18:31.661" v="3318" actId="20577"/>
        <pc:sldMkLst>
          <pc:docMk/>
          <pc:sldMk cId="2275586273" sldId="289"/>
        </pc:sldMkLst>
        <pc:spChg chg="mod">
          <ac:chgData name="D H P" userId="bfca0daf6606187c" providerId="LiveId" clId="{747DFA7F-7025-4AEE-818F-CA807DF23FE9}" dt="2019-06-11T09:16:08.248" v="3202" actId="20577"/>
          <ac:spMkLst>
            <pc:docMk/>
            <pc:sldMk cId="2275586273" sldId="289"/>
            <ac:spMk id="2" creationId="{95E673E4-521F-4583-9B3B-1EEFB911131A}"/>
          </ac:spMkLst>
        </pc:spChg>
        <pc:spChg chg="mod">
          <ac:chgData name="D H P" userId="bfca0daf6606187c" providerId="LiveId" clId="{747DFA7F-7025-4AEE-818F-CA807DF23FE9}" dt="2019-06-11T09:18:31.661" v="3318" actId="20577"/>
          <ac:spMkLst>
            <pc:docMk/>
            <pc:sldMk cId="2275586273" sldId="289"/>
            <ac:spMk id="3" creationId="{0AFF5CEC-1C29-4AD5-B780-498299CBC515}"/>
          </ac:spMkLst>
        </pc:spChg>
      </pc:sldChg>
      <pc:sldChg chg="addSp modSp add">
        <pc:chgData name="D H P" userId="bfca0daf6606187c" providerId="LiveId" clId="{747DFA7F-7025-4AEE-818F-CA807DF23FE9}" dt="2019-06-11T10:05:04.322" v="4247" actId="1076"/>
        <pc:sldMkLst>
          <pc:docMk/>
          <pc:sldMk cId="3549920118" sldId="290"/>
        </pc:sldMkLst>
        <pc:spChg chg="mod">
          <ac:chgData name="D H P" userId="bfca0daf6606187c" providerId="LiveId" clId="{747DFA7F-7025-4AEE-818F-CA807DF23FE9}" dt="2019-06-11T10:02:02.968" v="3972" actId="20577"/>
          <ac:spMkLst>
            <pc:docMk/>
            <pc:sldMk cId="3549920118" sldId="290"/>
            <ac:spMk id="2" creationId="{95E673E4-521F-4583-9B3B-1EEFB911131A}"/>
          </ac:spMkLst>
        </pc:spChg>
        <pc:spChg chg="mod">
          <ac:chgData name="D H P" userId="bfca0daf6606187c" providerId="LiveId" clId="{747DFA7F-7025-4AEE-818F-CA807DF23FE9}" dt="2019-06-11T10:05:01.344" v="4246" actId="1076"/>
          <ac:spMkLst>
            <pc:docMk/>
            <pc:sldMk cId="3549920118" sldId="290"/>
            <ac:spMk id="3" creationId="{0AFF5CEC-1C29-4AD5-B780-498299CBC515}"/>
          </ac:spMkLst>
        </pc:spChg>
        <pc:graphicFrameChg chg="add mod">
          <ac:chgData name="D H P" userId="bfca0daf6606187c" providerId="LiveId" clId="{747DFA7F-7025-4AEE-818F-CA807DF23FE9}" dt="2019-06-11T10:05:04.322" v="4247" actId="1076"/>
          <ac:graphicFrameMkLst>
            <pc:docMk/>
            <pc:sldMk cId="3549920118" sldId="290"/>
            <ac:graphicFrameMk id="4" creationId="{D761243A-FB43-40BC-9BEB-4AF338B74A14}"/>
          </ac:graphicFrameMkLst>
        </pc:graphicFrameChg>
      </pc:sldChg>
      <pc:sldChg chg="addSp delSp modSp add">
        <pc:chgData name="D H P" userId="bfca0daf6606187c" providerId="LiveId" clId="{747DFA7F-7025-4AEE-818F-CA807DF23FE9}" dt="2019-06-11T09:53:34.257" v="3883" actId="14100"/>
        <pc:sldMkLst>
          <pc:docMk/>
          <pc:sldMk cId="2778052833" sldId="291"/>
        </pc:sldMkLst>
        <pc:spChg chg="mod">
          <ac:chgData name="D H P" userId="bfca0daf6606187c" providerId="LiveId" clId="{747DFA7F-7025-4AEE-818F-CA807DF23FE9}" dt="2019-06-11T09:51:54.902" v="3880" actId="20577"/>
          <ac:spMkLst>
            <pc:docMk/>
            <pc:sldMk cId="2778052833" sldId="291"/>
            <ac:spMk id="2" creationId="{95E673E4-521F-4583-9B3B-1EEFB911131A}"/>
          </ac:spMkLst>
        </pc:spChg>
        <pc:spChg chg="del">
          <ac:chgData name="D H P" userId="bfca0daf6606187c" providerId="LiveId" clId="{747DFA7F-7025-4AEE-818F-CA807DF23FE9}" dt="2019-06-11T09:53:12.007" v="3881"/>
          <ac:spMkLst>
            <pc:docMk/>
            <pc:sldMk cId="2778052833" sldId="291"/>
            <ac:spMk id="3" creationId="{0AFF5CEC-1C29-4AD5-B780-498299CBC515}"/>
          </ac:spMkLst>
        </pc:spChg>
        <pc:picChg chg="add mod">
          <ac:chgData name="D H P" userId="bfca0daf6606187c" providerId="LiveId" clId="{747DFA7F-7025-4AEE-818F-CA807DF23FE9}" dt="2019-06-11T09:53:34.257" v="3883" actId="14100"/>
          <ac:picMkLst>
            <pc:docMk/>
            <pc:sldMk cId="2778052833" sldId="291"/>
            <ac:picMk id="5" creationId="{E94A2D12-7294-45C3-BE12-C0A5FE3FCB7B}"/>
          </ac:picMkLst>
        </pc:picChg>
      </pc:sldChg>
      <pc:sldChg chg="modSp add">
        <pc:chgData name="D H P" userId="bfca0daf6606187c" providerId="LiveId" clId="{747DFA7F-7025-4AEE-818F-CA807DF23FE9}" dt="2019-06-11T10:08:09.643" v="4485" actId="20577"/>
        <pc:sldMkLst>
          <pc:docMk/>
          <pc:sldMk cId="2583166159" sldId="292"/>
        </pc:sldMkLst>
        <pc:spChg chg="mod">
          <ac:chgData name="D H P" userId="bfca0daf6606187c" providerId="LiveId" clId="{747DFA7F-7025-4AEE-818F-CA807DF23FE9}" dt="2019-06-11T10:06:16.707" v="4338" actId="20577"/>
          <ac:spMkLst>
            <pc:docMk/>
            <pc:sldMk cId="2583166159" sldId="292"/>
            <ac:spMk id="2" creationId="{95E673E4-521F-4583-9B3B-1EEFB911131A}"/>
          </ac:spMkLst>
        </pc:spChg>
        <pc:spChg chg="mod">
          <ac:chgData name="D H P" userId="bfca0daf6606187c" providerId="LiveId" clId="{747DFA7F-7025-4AEE-818F-CA807DF23FE9}" dt="2019-06-11T10:08:09.643" v="4485" actId="20577"/>
          <ac:spMkLst>
            <pc:docMk/>
            <pc:sldMk cId="2583166159" sldId="292"/>
            <ac:spMk id="3" creationId="{0AFF5CEC-1C29-4AD5-B780-498299CBC515}"/>
          </ac:spMkLst>
        </pc:spChg>
      </pc:sldChg>
      <pc:sldChg chg="modSp add">
        <pc:chgData name="D H P" userId="bfca0daf6606187c" providerId="LiveId" clId="{747DFA7F-7025-4AEE-818F-CA807DF23FE9}" dt="2019-06-11T09:23:36.316" v="3695" actId="20577"/>
        <pc:sldMkLst>
          <pc:docMk/>
          <pc:sldMk cId="2385126568" sldId="293"/>
        </pc:sldMkLst>
        <pc:spChg chg="mod">
          <ac:chgData name="D H P" userId="bfca0daf6606187c" providerId="LiveId" clId="{747DFA7F-7025-4AEE-818F-CA807DF23FE9}" dt="2019-06-11T09:21:30.260" v="3353" actId="20577"/>
          <ac:spMkLst>
            <pc:docMk/>
            <pc:sldMk cId="2385126568" sldId="293"/>
            <ac:spMk id="2" creationId="{EB949249-209A-4212-A5FD-3FC9D5BEA385}"/>
          </ac:spMkLst>
        </pc:spChg>
        <pc:spChg chg="mod">
          <ac:chgData name="D H P" userId="bfca0daf6606187c" providerId="LiveId" clId="{747DFA7F-7025-4AEE-818F-CA807DF23FE9}" dt="2019-06-11T09:23:36.316" v="3695" actId="20577"/>
          <ac:spMkLst>
            <pc:docMk/>
            <pc:sldMk cId="2385126568" sldId="293"/>
            <ac:spMk id="3" creationId="{4D1B8EB5-17E9-40BB-9351-B62AFFC98B56}"/>
          </ac:spMkLst>
        </pc:spChg>
      </pc:sldChg>
      <pc:sldChg chg="addSp delSp modSp add">
        <pc:chgData name="D H P" userId="bfca0daf6606187c" providerId="LiveId" clId="{747DFA7F-7025-4AEE-818F-CA807DF23FE9}" dt="2019-06-11T09:50:10.587" v="3809" actId="20577"/>
        <pc:sldMkLst>
          <pc:docMk/>
          <pc:sldMk cId="3769911965" sldId="294"/>
        </pc:sldMkLst>
        <pc:spChg chg="mod">
          <ac:chgData name="D H P" userId="bfca0daf6606187c" providerId="LiveId" clId="{747DFA7F-7025-4AEE-818F-CA807DF23FE9}" dt="2019-06-11T09:28:13.991" v="3733" actId="20577"/>
          <ac:spMkLst>
            <pc:docMk/>
            <pc:sldMk cId="3769911965" sldId="294"/>
            <ac:spMk id="2" creationId="{AED44886-4787-4597-B0BB-1751CF208EDA}"/>
          </ac:spMkLst>
        </pc:spChg>
        <pc:spChg chg="mod">
          <ac:chgData name="D H P" userId="bfca0daf6606187c" providerId="LiveId" clId="{747DFA7F-7025-4AEE-818F-CA807DF23FE9}" dt="2019-06-11T09:50:10.587" v="3809" actId="20577"/>
          <ac:spMkLst>
            <pc:docMk/>
            <pc:sldMk cId="3769911965" sldId="294"/>
            <ac:spMk id="3" creationId="{8B5511B7-9486-45B8-8DDB-CC25D4FA7271}"/>
          </ac:spMkLst>
        </pc:spChg>
        <pc:picChg chg="del">
          <ac:chgData name="D H P" userId="bfca0daf6606187c" providerId="LiveId" clId="{747DFA7F-7025-4AEE-818F-CA807DF23FE9}" dt="2019-06-11T09:45:33.905" v="3772" actId="478"/>
          <ac:picMkLst>
            <pc:docMk/>
            <pc:sldMk cId="3769911965" sldId="294"/>
            <ac:picMk id="4" creationId="{3B0EB764-79BB-46A1-8413-F0D1A7AE2121}"/>
          </ac:picMkLst>
        </pc:picChg>
        <pc:picChg chg="add mod modCrop">
          <ac:chgData name="D H P" userId="bfca0daf6606187c" providerId="LiveId" clId="{747DFA7F-7025-4AEE-818F-CA807DF23FE9}" dt="2019-06-11T09:49:54.211" v="3807" actId="1076"/>
          <ac:picMkLst>
            <pc:docMk/>
            <pc:sldMk cId="3769911965" sldId="294"/>
            <ac:picMk id="6" creationId="{923D9737-5D17-48ED-AC47-D6622AF1E830}"/>
          </ac:picMkLst>
        </pc:picChg>
      </pc:sldChg>
      <pc:sldChg chg="modSp add del">
        <pc:chgData name="D H P" userId="bfca0daf6606187c" providerId="LiveId" clId="{747DFA7F-7025-4AEE-818F-CA807DF23FE9}" dt="2019-06-11T10:05:55.518" v="4296" actId="2696"/>
        <pc:sldMkLst>
          <pc:docMk/>
          <pc:sldMk cId="800251612" sldId="295"/>
        </pc:sldMkLst>
        <pc:spChg chg="mod">
          <ac:chgData name="D H P" userId="bfca0daf6606187c" providerId="LiveId" clId="{747DFA7F-7025-4AEE-818F-CA807DF23FE9}" dt="2019-06-11T10:05:52.440" v="4295" actId="20577"/>
          <ac:spMkLst>
            <pc:docMk/>
            <pc:sldMk cId="800251612" sldId="295"/>
            <ac:spMk id="2" creationId="{C56823C2-807F-479A-8A4D-D95014A2E224}"/>
          </ac:spMkLst>
        </pc:spChg>
      </pc:sldChg>
      <pc:sldChg chg="add del">
        <pc:chgData name="D H P" userId="bfca0daf6606187c" providerId="LiveId" clId="{747DFA7F-7025-4AEE-818F-CA807DF23FE9}" dt="2019-06-11T10:09:53.487" v="4527" actId="2696"/>
        <pc:sldMkLst>
          <pc:docMk/>
          <pc:sldMk cId="1184434516" sldId="295"/>
        </pc:sldMkLst>
      </pc:sldChg>
      <pc:sldChg chg="add del">
        <pc:chgData name="D H P" userId="bfca0daf6606187c" providerId="LiveId" clId="{747DFA7F-7025-4AEE-818F-CA807DF23FE9}" dt="2019-06-11T09:40:12.453" v="3735" actId="2696"/>
        <pc:sldMkLst>
          <pc:docMk/>
          <pc:sldMk cId="1922675832" sldId="295"/>
        </pc:sldMkLst>
      </pc:sldChg>
      <pc:sldChg chg="modSp add">
        <pc:chgData name="D H P" userId="bfca0daf6606187c" providerId="LiveId" clId="{747DFA7F-7025-4AEE-818F-CA807DF23FE9}" dt="2019-06-11T10:08:40.377" v="4526" actId="6549"/>
        <pc:sldMkLst>
          <pc:docMk/>
          <pc:sldMk cId="2736207950" sldId="296"/>
        </pc:sldMkLst>
        <pc:spChg chg="mod">
          <ac:chgData name="D H P" userId="bfca0daf6606187c" providerId="LiveId" clId="{747DFA7F-7025-4AEE-818F-CA807DF23FE9}" dt="2019-06-11T10:08:36.018" v="4525" actId="20577"/>
          <ac:spMkLst>
            <pc:docMk/>
            <pc:sldMk cId="2736207950" sldId="296"/>
            <ac:spMk id="2" creationId="{95E673E4-521F-4583-9B3B-1EEFB911131A}"/>
          </ac:spMkLst>
        </pc:spChg>
        <pc:spChg chg="mod">
          <ac:chgData name="D H P" userId="bfca0daf6606187c" providerId="LiveId" clId="{747DFA7F-7025-4AEE-818F-CA807DF23FE9}" dt="2019-06-11T10:08:40.377" v="4526" actId="6549"/>
          <ac:spMkLst>
            <pc:docMk/>
            <pc:sldMk cId="2736207950" sldId="296"/>
            <ac:spMk id="3" creationId="{0AFF5CEC-1C29-4AD5-B780-498299CBC515}"/>
          </ac:spMkLst>
        </pc:spChg>
      </pc:sldChg>
      <pc:sldMasterChg chg="modSldLayout">
        <pc:chgData name="D H P" userId="bfca0daf6606187c" providerId="LiveId" clId="{747DFA7F-7025-4AEE-818F-CA807DF23FE9}" dt="2019-06-11T06:50:21.286" v="1425"/>
        <pc:sldMasterMkLst>
          <pc:docMk/>
          <pc:sldMasterMk cId="1044492016" sldId="2147483690"/>
        </pc:sldMasterMkLst>
        <pc:sldLayoutChg chg="delSp">
          <pc:chgData name="D H P" userId="bfca0daf6606187c" providerId="LiveId" clId="{747DFA7F-7025-4AEE-818F-CA807DF23FE9}" dt="2019-06-11T06:50:21.286" v="1425"/>
          <pc:sldLayoutMkLst>
            <pc:docMk/>
            <pc:sldMasterMk cId="1044492016" sldId="2147483690"/>
            <pc:sldLayoutMk cId="2474950918" sldId="2147483702"/>
          </pc:sldLayoutMkLst>
          <pc:spChg chg="del">
            <ac:chgData name="D H P" userId="bfca0daf6606187c" providerId="LiveId" clId="{747DFA7F-7025-4AEE-818F-CA807DF23FE9}" dt="2019-06-11T06:50:21.286" v="1425"/>
            <ac:spMkLst>
              <pc:docMk/>
              <pc:sldMasterMk cId="1044492016" sldId="2147483690"/>
              <pc:sldLayoutMk cId="2474950918" sldId="2147483702"/>
              <ac:spMk id="7" creationId="{00000000-0000-0000-0000-000000000000}"/>
            </ac:spMkLst>
          </pc:spChg>
          <pc:spChg chg="del">
            <ac:chgData name="D H P" userId="bfca0daf6606187c" providerId="LiveId" clId="{747DFA7F-7025-4AEE-818F-CA807DF23FE9}" dt="2019-06-11T06:50:21.286" v="1425"/>
            <ac:spMkLst>
              <pc:docMk/>
              <pc:sldMasterMk cId="1044492016" sldId="2147483690"/>
              <pc:sldLayoutMk cId="2474950918" sldId="2147483702"/>
              <ac:spMk id="18" creationId="{00000000-0000-0000-0000-000000000000}"/>
            </ac:spMkLst>
          </pc:spChg>
        </pc:sldLayoutChg>
      </pc:sldMasterChg>
    </pc:docChg>
  </pc:docChgLst>
  <pc:docChgLst>
    <pc:chgData name="D H P" userId="bfca0daf6606187c" providerId="Windows Live" clId="Web-{6FEC46FA-5804-4E6F-8CB8-D721F75E457C}"/>
    <pc:docChg chg="addSld delSld modSld">
      <pc:chgData name="D H P" userId="bfca0daf6606187c" providerId="Windows Live" clId="Web-{6FEC46FA-5804-4E6F-8CB8-D721F75E457C}" dt="2019-06-12T01:34:08.866" v="54" actId="1076"/>
      <pc:docMkLst>
        <pc:docMk/>
      </pc:docMkLst>
      <pc:sldChg chg="new del">
        <pc:chgData name="D H P" userId="bfca0daf6606187c" providerId="Windows Live" clId="Web-{6FEC46FA-5804-4E6F-8CB8-D721F75E457C}" dt="2019-06-12T01:29:57.757" v="2"/>
        <pc:sldMkLst>
          <pc:docMk/>
          <pc:sldMk cId="879363483" sldId="307"/>
        </pc:sldMkLst>
      </pc:sldChg>
      <pc:sldChg chg="addSp modSp new">
        <pc:chgData name="D H P" userId="bfca0daf6606187c" providerId="Windows Live" clId="Web-{6FEC46FA-5804-4E6F-8CB8-D721F75E457C}" dt="2019-06-12T01:34:08.866" v="54" actId="1076"/>
        <pc:sldMkLst>
          <pc:docMk/>
          <pc:sldMk cId="1246046900" sldId="308"/>
        </pc:sldMkLst>
        <pc:spChg chg="add mod">
          <ac:chgData name="D H P" userId="bfca0daf6606187c" providerId="Windows Live" clId="Web-{6FEC46FA-5804-4E6F-8CB8-D721F75E457C}" dt="2019-06-12T01:32:42.616" v="23" actId="1076"/>
          <ac:spMkLst>
            <pc:docMk/>
            <pc:sldMk cId="1246046900" sldId="308"/>
            <ac:spMk id="2" creationId="{08495736-D43D-47CB-8DB3-D9810C040F7A}"/>
          </ac:spMkLst>
        </pc:spChg>
        <pc:spChg chg="add mod">
          <ac:chgData name="D H P" userId="bfca0daf6606187c" providerId="Windows Live" clId="Web-{6FEC46FA-5804-4E6F-8CB8-D721F75E457C}" dt="2019-06-12T01:34:08.866" v="54" actId="1076"/>
          <ac:spMkLst>
            <pc:docMk/>
            <pc:sldMk cId="1246046900" sldId="308"/>
            <ac:spMk id="3" creationId="{25F99688-717C-42E6-B1B9-E3172DB06A09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wmf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6AC81-DC50-44EC-BCC8-BD33CCB1C2A5}" type="datetimeFigureOut">
              <a:rPr lang="en-GB" smtClean="0"/>
              <a:t>18/06/2019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08108" y="1991398"/>
            <a:ext cx="7405608" cy="1795463"/>
          </a:xfrm>
        </p:spPr>
        <p:txBody>
          <a:bodyPr>
            <a:normAutofit/>
          </a:bodyPr>
          <a:lstStyle>
            <a:lvl1pPr marL="0" indent="0">
              <a:buNone/>
              <a:defRPr sz="5400" b="1" baseline="0"/>
            </a:lvl1pPr>
          </a:lstStyle>
          <a:p>
            <a:pPr lvl="0"/>
            <a:r>
              <a:rPr lang="en-US" dirty="0"/>
              <a:t>Presentation Tittle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508108" y="3930419"/>
            <a:ext cx="5357813" cy="324419"/>
          </a:xfrm>
        </p:spPr>
        <p:txBody>
          <a:bodyPr>
            <a:normAutofit/>
          </a:bodyPr>
          <a:lstStyle>
            <a:lvl1pPr marL="0" indent="0">
              <a:buNone/>
              <a:defRPr sz="1800" b="0" baseline="0"/>
            </a:lvl1pPr>
          </a:lstStyle>
          <a:p>
            <a:pPr lvl="0"/>
            <a:r>
              <a:rPr lang="en-US" dirty="0" err="1"/>
              <a:t>Presentor</a:t>
            </a:r>
            <a:r>
              <a:rPr lang="en-US" dirty="0"/>
              <a:t> Name</a:t>
            </a:r>
          </a:p>
        </p:txBody>
      </p:sp>
      <p:pic>
        <p:nvPicPr>
          <p:cNvPr id="15" name="Graphic 10">
            <a:extLst>
              <a:ext uri="{FF2B5EF4-FFF2-40B4-BE49-F238E27FC236}">
                <a16:creationId xmlns:a16="http://schemas.microsoft.com/office/drawing/2014/main" id="{D2CD0A76-FD03-4C1B-B82C-403D8F010AF6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8108" y="278555"/>
            <a:ext cx="2201613" cy="72157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E7764B5-8643-404E-925A-C8C031BE64FE}"/>
              </a:ext>
            </a:extLst>
          </p:cNvPr>
          <p:cNvSpPr/>
          <p:nvPr/>
        </p:nvSpPr>
        <p:spPr>
          <a:xfrm>
            <a:off x="11155680" y="6054291"/>
            <a:ext cx="904775" cy="803709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842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 b="1">
                <a:solidFill>
                  <a:srgbClr val="F16834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612833" y="1503966"/>
            <a:ext cx="9096983" cy="10950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Click to edit Master title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6AC81-DC50-44EC-BCC8-BD33CCB1C2A5}" type="datetimeFigureOut">
              <a:rPr lang="en-GB" smtClean="0"/>
              <a:t>18/06/2019</a:t>
            </a:fld>
            <a:endParaRPr lang="en-GB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58A76-6DA0-4F3D-8BFC-9F0A4AE285CD}" type="slidenum">
              <a:rPr lang="en-GB" smtClean="0"/>
              <a:t>‹#›</a:t>
            </a:fld>
            <a:endParaRPr lang="en-GB"/>
          </a:p>
        </p:txBody>
      </p:sp>
      <p:sp>
        <p:nvSpPr>
          <p:cNvPr id="30" name="Content Placeholder 29"/>
          <p:cNvSpPr>
            <a:spLocks noGrp="1"/>
          </p:cNvSpPr>
          <p:nvPr>
            <p:ph sz="quarter" idx="15"/>
          </p:nvPr>
        </p:nvSpPr>
        <p:spPr>
          <a:xfrm>
            <a:off x="310653" y="1892301"/>
            <a:ext cx="2697679" cy="4252304"/>
          </a:xfrm>
          <a:prstGeom prst="roundRect">
            <a:avLst/>
          </a:prstGeom>
          <a:noFill/>
          <a:ln w="25400">
            <a:solidFill>
              <a:srgbClr val="30B4E6"/>
            </a:solidFill>
          </a:ln>
        </p:spPr>
        <p:txBody>
          <a:bodyPr tIns="457200">
            <a:norm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200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200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lnSpc>
                <a:spcPct val="100000"/>
              </a:lnSpc>
              <a:defRPr sz="200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lnSpc>
                <a:spcPct val="150000"/>
              </a:lnSpc>
              <a:defRPr sz="200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lnSpc>
                <a:spcPct val="150000"/>
              </a:lnSpc>
              <a:defRPr sz="2000"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4" hasCustomPrompt="1"/>
          </p:nvPr>
        </p:nvSpPr>
        <p:spPr>
          <a:xfrm>
            <a:off x="387251" y="1612366"/>
            <a:ext cx="2532354" cy="741421"/>
          </a:xfrm>
          <a:prstGeom prst="roundRect">
            <a:avLst/>
          </a:prstGeom>
          <a:gradFill>
            <a:gsLst>
              <a:gs pos="0">
                <a:srgbClr val="19AFE6"/>
              </a:gs>
              <a:gs pos="100000">
                <a:srgbClr val="19AFE6"/>
              </a:gs>
            </a:gsLst>
            <a:lin ang="0" scaled="0"/>
          </a:gradFill>
        </p:spPr>
        <p:txBody>
          <a:bodyPr anchor="ctr" anchorCtr="0">
            <a:normAutofit/>
          </a:bodyPr>
          <a:lstStyle>
            <a:lvl1pPr marL="0" indent="0" algn="ctr">
              <a:buNone/>
              <a:defRPr sz="2000" b="1" baseline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Click to edit master title</a:t>
            </a:r>
          </a:p>
        </p:txBody>
      </p:sp>
      <p:sp>
        <p:nvSpPr>
          <p:cNvPr id="17" name="Content Placeholder 29"/>
          <p:cNvSpPr>
            <a:spLocks noGrp="1"/>
          </p:cNvSpPr>
          <p:nvPr>
            <p:ph sz="quarter" idx="16"/>
          </p:nvPr>
        </p:nvSpPr>
        <p:spPr>
          <a:xfrm>
            <a:off x="3233700" y="1892301"/>
            <a:ext cx="2717800" cy="4252304"/>
          </a:xfrm>
          <a:prstGeom prst="roundRect">
            <a:avLst/>
          </a:prstGeom>
          <a:noFill/>
          <a:ln w="25400">
            <a:solidFill>
              <a:srgbClr val="FC9292"/>
            </a:solidFill>
          </a:ln>
        </p:spPr>
        <p:txBody>
          <a:bodyPr tIns="457200">
            <a:norm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200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200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lnSpc>
                <a:spcPct val="100000"/>
              </a:lnSpc>
              <a:defRPr sz="200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lnSpc>
                <a:spcPct val="150000"/>
              </a:lnSpc>
              <a:defRPr sz="200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lnSpc>
                <a:spcPct val="150000"/>
              </a:lnSpc>
              <a:defRPr sz="2000"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23"/>
          <p:cNvSpPr>
            <a:spLocks noGrp="1"/>
          </p:cNvSpPr>
          <p:nvPr>
            <p:ph type="body" sz="quarter" idx="17" hasCustomPrompt="1"/>
          </p:nvPr>
        </p:nvSpPr>
        <p:spPr>
          <a:xfrm>
            <a:off x="3310298" y="1566464"/>
            <a:ext cx="2532354" cy="741421"/>
          </a:xfrm>
          <a:prstGeom prst="roundRect">
            <a:avLst/>
          </a:prstGeom>
          <a:gradFill>
            <a:gsLst>
              <a:gs pos="0">
                <a:srgbClr val="FC9292"/>
              </a:gs>
              <a:gs pos="100000">
                <a:srgbClr val="FB6782"/>
              </a:gs>
            </a:gsLst>
            <a:lin ang="0" scaled="0"/>
          </a:gradFill>
        </p:spPr>
        <p:txBody>
          <a:bodyPr anchor="ctr" anchorCtr="0">
            <a:normAutofit/>
          </a:bodyPr>
          <a:lstStyle>
            <a:lvl1pPr marL="0" indent="0" algn="ctr">
              <a:buNone/>
              <a:defRPr sz="2000" b="1" baseline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Click to edit master title</a:t>
            </a:r>
          </a:p>
        </p:txBody>
      </p:sp>
      <p:sp>
        <p:nvSpPr>
          <p:cNvPr id="14" name="Content Placeholder 29"/>
          <p:cNvSpPr>
            <a:spLocks noGrp="1"/>
          </p:cNvSpPr>
          <p:nvPr>
            <p:ph sz="quarter" idx="18"/>
          </p:nvPr>
        </p:nvSpPr>
        <p:spPr>
          <a:xfrm>
            <a:off x="6205184" y="1857559"/>
            <a:ext cx="2717800" cy="4252304"/>
          </a:xfrm>
          <a:prstGeom prst="roundRect">
            <a:avLst/>
          </a:prstGeom>
          <a:noFill/>
          <a:ln w="25400">
            <a:solidFill>
              <a:srgbClr val="FF9C45"/>
            </a:solidFill>
          </a:ln>
        </p:spPr>
        <p:txBody>
          <a:bodyPr tIns="457200">
            <a:norm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200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200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lnSpc>
                <a:spcPct val="100000"/>
              </a:lnSpc>
              <a:defRPr sz="200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lnSpc>
                <a:spcPct val="150000"/>
              </a:lnSpc>
              <a:defRPr sz="200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lnSpc>
                <a:spcPct val="150000"/>
              </a:lnSpc>
              <a:defRPr sz="2000"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Text Placeholder 23"/>
          <p:cNvSpPr>
            <a:spLocks noGrp="1"/>
          </p:cNvSpPr>
          <p:nvPr>
            <p:ph type="body" sz="quarter" idx="19" hasCustomPrompt="1"/>
          </p:nvPr>
        </p:nvSpPr>
        <p:spPr>
          <a:xfrm>
            <a:off x="6281782" y="1531722"/>
            <a:ext cx="2532354" cy="741421"/>
          </a:xfrm>
          <a:prstGeom prst="roundRect">
            <a:avLst/>
          </a:prstGeom>
          <a:gradFill>
            <a:gsLst>
              <a:gs pos="0">
                <a:srgbClr val="FF9C45"/>
              </a:gs>
              <a:gs pos="100000">
                <a:srgbClr val="FF5C23"/>
              </a:gs>
            </a:gsLst>
            <a:lin ang="0" scaled="0"/>
          </a:gradFill>
        </p:spPr>
        <p:txBody>
          <a:bodyPr anchor="ctr" anchorCtr="0">
            <a:normAutofit/>
          </a:bodyPr>
          <a:lstStyle>
            <a:lvl1pPr marL="0" indent="0" algn="ctr">
              <a:buNone/>
              <a:defRPr sz="2000" b="1" baseline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Click to edit master title</a:t>
            </a:r>
          </a:p>
        </p:txBody>
      </p:sp>
      <p:sp>
        <p:nvSpPr>
          <p:cNvPr id="16" name="Content Placeholder 29"/>
          <p:cNvSpPr>
            <a:spLocks noGrp="1"/>
          </p:cNvSpPr>
          <p:nvPr>
            <p:ph sz="quarter" idx="20"/>
          </p:nvPr>
        </p:nvSpPr>
        <p:spPr>
          <a:xfrm>
            <a:off x="9133831" y="1857559"/>
            <a:ext cx="2717800" cy="4252304"/>
          </a:xfrm>
          <a:prstGeom prst="roundRect">
            <a:avLst/>
          </a:prstGeom>
          <a:noFill/>
          <a:ln w="25400">
            <a:solidFill>
              <a:srgbClr val="44C6B4"/>
            </a:solidFill>
          </a:ln>
        </p:spPr>
        <p:txBody>
          <a:bodyPr tIns="457200">
            <a:norm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200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200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lnSpc>
                <a:spcPct val="100000"/>
              </a:lnSpc>
              <a:defRPr sz="200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lnSpc>
                <a:spcPct val="150000"/>
              </a:lnSpc>
              <a:defRPr sz="200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lnSpc>
                <a:spcPct val="150000"/>
              </a:lnSpc>
              <a:defRPr sz="2000"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0" name="Text Placeholder 23"/>
          <p:cNvSpPr>
            <a:spLocks noGrp="1"/>
          </p:cNvSpPr>
          <p:nvPr>
            <p:ph type="body" sz="quarter" idx="21" hasCustomPrompt="1"/>
          </p:nvPr>
        </p:nvSpPr>
        <p:spPr>
          <a:xfrm>
            <a:off x="9210429" y="1531722"/>
            <a:ext cx="2532354" cy="741421"/>
          </a:xfrm>
          <a:prstGeom prst="roundRect">
            <a:avLst/>
          </a:prstGeom>
          <a:gradFill>
            <a:gsLst>
              <a:gs pos="0">
                <a:srgbClr val="44C6B4"/>
              </a:gs>
              <a:gs pos="100000">
                <a:srgbClr val="3AA89B"/>
              </a:gs>
            </a:gsLst>
            <a:lin ang="0" scaled="0"/>
          </a:gradFill>
        </p:spPr>
        <p:txBody>
          <a:bodyPr anchor="ctr" anchorCtr="0">
            <a:normAutofit/>
          </a:bodyPr>
          <a:lstStyle>
            <a:lvl1pPr marL="0" indent="0" algn="ctr">
              <a:buNone/>
              <a:defRPr sz="2000" b="1" baseline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Click to 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960428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6AC81-DC50-44EC-BCC8-BD33CCB1C2A5}" type="datetimeFigureOut">
              <a:rPr lang="en-GB" smtClean="0"/>
              <a:t>18/06/2019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58A76-6DA0-4F3D-8BFC-9F0A4AE285CD}" type="slidenum">
              <a:rPr lang="en-GB" smtClean="0"/>
              <a:t>‹#›</a:t>
            </a:fld>
            <a:endParaRPr lang="en-GB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rgbClr val="F16834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2209800" y="2355057"/>
            <a:ext cx="3341688" cy="3149600"/>
          </a:xfrm>
          <a:prstGeom prst="roundRect">
            <a:avLst/>
          </a:prstGeom>
          <a:gradFill>
            <a:gsLst>
              <a:gs pos="0">
                <a:srgbClr val="30B4E6"/>
              </a:gs>
              <a:gs pos="100000">
                <a:srgbClr val="027EC6"/>
              </a:gs>
            </a:gsLst>
            <a:lin ang="0" scaled="1"/>
          </a:gradFill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6033211" y="2355057"/>
            <a:ext cx="3341688" cy="3149600"/>
          </a:xfrm>
          <a:prstGeom prst="roundRect">
            <a:avLst/>
          </a:prstGeom>
          <a:gradFill>
            <a:gsLst>
              <a:gs pos="0">
                <a:srgbClr val="FC9292"/>
              </a:gs>
              <a:gs pos="100000">
                <a:srgbClr val="FB6782"/>
              </a:gs>
            </a:gsLst>
            <a:lin ang="0" scaled="1"/>
          </a:gradFill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4" hasCustomPrompt="1"/>
          </p:nvPr>
        </p:nvSpPr>
        <p:spPr>
          <a:xfrm>
            <a:off x="3263902" y="2574925"/>
            <a:ext cx="1338262" cy="1338262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2209800" y="4090987"/>
            <a:ext cx="3341315" cy="1016000"/>
          </a:xfrm>
        </p:spPr>
        <p:txBody>
          <a:bodyPr anchor="ctr" anchorCtr="1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Tittle</a:t>
            </a:r>
          </a:p>
        </p:txBody>
      </p:sp>
      <p:sp>
        <p:nvSpPr>
          <p:cNvPr id="16" name="Picture Placeholder 12"/>
          <p:cNvSpPr>
            <a:spLocks noGrp="1"/>
          </p:cNvSpPr>
          <p:nvPr>
            <p:ph type="pic" sz="quarter" idx="17" hasCustomPrompt="1"/>
          </p:nvPr>
        </p:nvSpPr>
        <p:spPr>
          <a:xfrm>
            <a:off x="7073902" y="2574925"/>
            <a:ext cx="1338262" cy="13382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17" name="Text Placeholder 14"/>
          <p:cNvSpPr>
            <a:spLocks noGrp="1"/>
          </p:cNvSpPr>
          <p:nvPr>
            <p:ph type="body" sz="quarter" idx="18" hasCustomPrompt="1"/>
          </p:nvPr>
        </p:nvSpPr>
        <p:spPr>
          <a:xfrm>
            <a:off x="6019800" y="4090987"/>
            <a:ext cx="3341315" cy="1016000"/>
          </a:xfrm>
        </p:spPr>
        <p:txBody>
          <a:bodyPr anchor="ctr" anchorCtr="1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Tittle</a:t>
            </a:r>
          </a:p>
        </p:txBody>
      </p:sp>
    </p:spTree>
    <p:extLst>
      <p:ext uri="{BB962C8B-B14F-4D97-AF65-F5344CB8AC3E}">
        <p14:creationId xmlns:p14="http://schemas.microsoft.com/office/powerpoint/2010/main" val="33479152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2042277"/>
              </p:ext>
            </p:extLst>
          </p:nvPr>
        </p:nvGraphicFramePr>
        <p:xfrm>
          <a:off x="-1" y="0"/>
          <a:ext cx="12200473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" name="Image" r:id="rId3" imgW="24380640" imgH="13714200" progId="Photoshop.Image.16">
                  <p:embed/>
                </p:oleObj>
              </mc:Choice>
              <mc:Fallback>
                <p:oleObj name="Image" r:id="rId3" imgW="24380640" imgH="13714200" progId="Photoshop.Image.16">
                  <p:embed/>
                  <p:pic>
                    <p:nvPicPr>
                      <p:cNvPr id="21" name="Object 2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-1" y="0"/>
                        <a:ext cx="12200473" cy="685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6AC81-DC50-44EC-BCC8-BD33CCB1C2A5}" type="datetimeFigureOut">
              <a:rPr lang="en-GB" smtClean="0"/>
              <a:t>18/06/2019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58A76-6DA0-4F3D-8BFC-9F0A4AE285CD}" type="slidenum">
              <a:rPr lang="en-GB" smtClean="0"/>
              <a:t>‹#›</a:t>
            </a:fld>
            <a:endParaRPr lang="en-GB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rgbClr val="F16834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603856" y="2453482"/>
            <a:ext cx="3341688" cy="3149600"/>
          </a:xfrm>
          <a:prstGeom prst="roundRect">
            <a:avLst/>
          </a:prstGeom>
          <a:gradFill>
            <a:gsLst>
              <a:gs pos="0">
                <a:srgbClr val="30B4E6"/>
              </a:gs>
              <a:gs pos="100000">
                <a:srgbClr val="027EC6"/>
              </a:gs>
            </a:gsLst>
            <a:lin ang="0" scaled="1"/>
          </a:gradFill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4427267" y="2453482"/>
            <a:ext cx="3341688" cy="3149600"/>
          </a:xfrm>
          <a:prstGeom prst="roundRect">
            <a:avLst/>
          </a:prstGeom>
          <a:gradFill>
            <a:gsLst>
              <a:gs pos="0">
                <a:srgbClr val="FC9292"/>
              </a:gs>
              <a:gs pos="100000">
                <a:srgbClr val="FB6782"/>
              </a:gs>
            </a:gsLst>
            <a:lin ang="0" scaled="1"/>
          </a:gradFill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8157923" y="2428876"/>
            <a:ext cx="3341688" cy="3149600"/>
          </a:xfrm>
          <a:prstGeom prst="roundRect">
            <a:avLst/>
          </a:prstGeom>
          <a:gradFill>
            <a:gsLst>
              <a:gs pos="0">
                <a:srgbClr val="FF9B45"/>
              </a:gs>
              <a:gs pos="100000">
                <a:srgbClr val="FF5F25"/>
              </a:gs>
            </a:gsLst>
            <a:lin ang="0" scaled="1"/>
          </a:gradFill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 hasCustomPrompt="1"/>
          </p:nvPr>
        </p:nvSpPr>
        <p:spPr>
          <a:xfrm>
            <a:off x="1657958" y="2673350"/>
            <a:ext cx="1338262" cy="1338262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603856" y="4189412"/>
            <a:ext cx="3341315" cy="1016000"/>
          </a:xfrm>
        </p:spPr>
        <p:txBody>
          <a:bodyPr anchor="ctr" anchorCtr="1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Tittle</a:t>
            </a:r>
          </a:p>
        </p:txBody>
      </p:sp>
      <p:sp>
        <p:nvSpPr>
          <p:cNvPr id="17" name="Picture Placeholder 12"/>
          <p:cNvSpPr>
            <a:spLocks noGrp="1"/>
          </p:cNvSpPr>
          <p:nvPr>
            <p:ph type="pic" sz="quarter" idx="17" hasCustomPrompt="1"/>
          </p:nvPr>
        </p:nvSpPr>
        <p:spPr>
          <a:xfrm>
            <a:off x="5467958" y="2673350"/>
            <a:ext cx="1338262" cy="13382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18" name="Text Placeholder 14"/>
          <p:cNvSpPr>
            <a:spLocks noGrp="1"/>
          </p:cNvSpPr>
          <p:nvPr>
            <p:ph type="body" sz="quarter" idx="18" hasCustomPrompt="1"/>
          </p:nvPr>
        </p:nvSpPr>
        <p:spPr>
          <a:xfrm>
            <a:off x="4413856" y="4189412"/>
            <a:ext cx="3341315" cy="1016000"/>
          </a:xfrm>
        </p:spPr>
        <p:txBody>
          <a:bodyPr anchor="ctr" anchorCtr="1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Tittle</a:t>
            </a:r>
          </a:p>
        </p:txBody>
      </p:sp>
      <p:sp>
        <p:nvSpPr>
          <p:cNvPr id="19" name="Picture Placeholder 12"/>
          <p:cNvSpPr>
            <a:spLocks noGrp="1"/>
          </p:cNvSpPr>
          <p:nvPr>
            <p:ph type="pic" sz="quarter" idx="20" hasCustomPrompt="1"/>
          </p:nvPr>
        </p:nvSpPr>
        <p:spPr>
          <a:xfrm>
            <a:off x="9207501" y="2673350"/>
            <a:ext cx="1338262" cy="13382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21" hasCustomPrompt="1"/>
          </p:nvPr>
        </p:nvSpPr>
        <p:spPr>
          <a:xfrm>
            <a:off x="8153399" y="4189412"/>
            <a:ext cx="3341315" cy="1016000"/>
          </a:xfrm>
        </p:spPr>
        <p:txBody>
          <a:bodyPr anchor="ctr" anchorCtr="1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Tittle</a:t>
            </a:r>
          </a:p>
        </p:txBody>
      </p:sp>
    </p:spTree>
    <p:extLst>
      <p:ext uri="{BB962C8B-B14F-4D97-AF65-F5344CB8AC3E}">
        <p14:creationId xmlns:p14="http://schemas.microsoft.com/office/powerpoint/2010/main" val="16832774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6AC81-DC50-44EC-BCC8-BD33CCB1C2A5}" type="datetimeFigureOut">
              <a:rPr lang="en-GB" smtClean="0"/>
              <a:t>18/06/2019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58A76-6DA0-4F3D-8BFC-9F0A4AE285CD}" type="slidenum">
              <a:rPr lang="en-GB" smtClean="0"/>
              <a:t>‹#›</a:t>
            </a:fld>
            <a:endParaRPr lang="en-GB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rgbClr val="F16834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396303" y="2461863"/>
            <a:ext cx="2662436" cy="2509393"/>
          </a:xfrm>
          <a:prstGeom prst="roundRect">
            <a:avLst/>
          </a:prstGeom>
          <a:gradFill>
            <a:gsLst>
              <a:gs pos="0">
                <a:srgbClr val="30B4E6"/>
              </a:gs>
              <a:gs pos="100000">
                <a:srgbClr val="027EC6"/>
              </a:gs>
            </a:gsLst>
            <a:lin ang="0" scaled="1"/>
          </a:gradFill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3258730" y="2458892"/>
            <a:ext cx="2662436" cy="2509393"/>
          </a:xfrm>
          <a:prstGeom prst="roundRect">
            <a:avLst/>
          </a:prstGeom>
          <a:gradFill>
            <a:gsLst>
              <a:gs pos="0">
                <a:srgbClr val="FC9292"/>
              </a:gs>
              <a:gs pos="100000">
                <a:srgbClr val="FB6782"/>
              </a:gs>
            </a:gsLst>
            <a:lin ang="0" scaled="1"/>
          </a:gradFill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6182926" y="2434286"/>
            <a:ext cx="2662436" cy="2509393"/>
          </a:xfrm>
          <a:prstGeom prst="roundRect">
            <a:avLst/>
          </a:prstGeom>
          <a:gradFill>
            <a:gsLst>
              <a:gs pos="0">
                <a:srgbClr val="FF9B45"/>
              </a:gs>
              <a:gs pos="100000">
                <a:srgbClr val="FF5F25"/>
              </a:gs>
            </a:gsLst>
            <a:lin ang="0" scaled="1"/>
          </a:gradFill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8" name="Picture Placeholder 12"/>
          <p:cNvSpPr>
            <a:spLocks noGrp="1"/>
          </p:cNvSpPr>
          <p:nvPr>
            <p:ph type="pic" sz="quarter" idx="28" hasCustomPrompt="1"/>
          </p:nvPr>
        </p:nvSpPr>
        <p:spPr>
          <a:xfrm>
            <a:off x="1231643" y="2591428"/>
            <a:ext cx="1066238" cy="1066238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29" name="Text Placeholder 14"/>
          <p:cNvSpPr>
            <a:spLocks noGrp="1"/>
          </p:cNvSpPr>
          <p:nvPr>
            <p:ph type="body" sz="quarter" idx="29" hasCustomPrompt="1"/>
          </p:nvPr>
        </p:nvSpPr>
        <p:spPr>
          <a:xfrm>
            <a:off x="396303" y="3813318"/>
            <a:ext cx="2662138" cy="809481"/>
          </a:xfrm>
        </p:spPr>
        <p:txBody>
          <a:bodyPr anchor="ctr" anchorCtr="1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Tittle</a:t>
            </a:r>
          </a:p>
        </p:txBody>
      </p:sp>
      <p:sp>
        <p:nvSpPr>
          <p:cNvPr id="30" name="Picture Placeholder 12"/>
          <p:cNvSpPr>
            <a:spLocks noGrp="1"/>
          </p:cNvSpPr>
          <p:nvPr>
            <p:ph type="pic" sz="quarter" idx="30" hasCustomPrompt="1"/>
          </p:nvPr>
        </p:nvSpPr>
        <p:spPr>
          <a:xfrm>
            <a:off x="4080659" y="2591428"/>
            <a:ext cx="1066238" cy="10662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31" name="Text Placeholder 14"/>
          <p:cNvSpPr>
            <a:spLocks noGrp="1"/>
          </p:cNvSpPr>
          <p:nvPr>
            <p:ph type="body" sz="quarter" idx="31" hasCustomPrompt="1"/>
          </p:nvPr>
        </p:nvSpPr>
        <p:spPr>
          <a:xfrm>
            <a:off x="3245319" y="3813318"/>
            <a:ext cx="2662138" cy="809481"/>
          </a:xfrm>
        </p:spPr>
        <p:txBody>
          <a:bodyPr anchor="ctr" anchorCtr="1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Tittle</a:t>
            </a:r>
          </a:p>
        </p:txBody>
      </p:sp>
      <p:sp>
        <p:nvSpPr>
          <p:cNvPr id="32" name="Picture Placeholder 12"/>
          <p:cNvSpPr>
            <a:spLocks noGrp="1"/>
          </p:cNvSpPr>
          <p:nvPr>
            <p:ph type="pic" sz="quarter" idx="32" hasCustomPrompt="1"/>
          </p:nvPr>
        </p:nvSpPr>
        <p:spPr>
          <a:xfrm>
            <a:off x="7013742" y="2591428"/>
            <a:ext cx="1066238" cy="10662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33" name="Text Placeholder 14"/>
          <p:cNvSpPr>
            <a:spLocks noGrp="1"/>
          </p:cNvSpPr>
          <p:nvPr>
            <p:ph type="body" sz="quarter" idx="33" hasCustomPrompt="1"/>
          </p:nvPr>
        </p:nvSpPr>
        <p:spPr>
          <a:xfrm>
            <a:off x="6178402" y="3813318"/>
            <a:ext cx="2662138" cy="809481"/>
          </a:xfrm>
        </p:spPr>
        <p:txBody>
          <a:bodyPr anchor="ctr" anchorCtr="1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Tittle</a:t>
            </a:r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34" hasCustomPrompt="1"/>
          </p:nvPr>
        </p:nvSpPr>
        <p:spPr>
          <a:xfrm>
            <a:off x="9080202" y="2457960"/>
            <a:ext cx="2662436" cy="2509393"/>
          </a:xfrm>
          <a:prstGeom prst="roundRect">
            <a:avLst/>
          </a:prstGeom>
          <a:gradFill>
            <a:gsLst>
              <a:gs pos="0">
                <a:srgbClr val="43C6B4"/>
              </a:gs>
              <a:gs pos="100000">
                <a:srgbClr val="3AA89B"/>
              </a:gs>
            </a:gsLst>
            <a:lin ang="0" scaled="1"/>
          </a:gradFill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35" name="Picture Placeholder 12"/>
          <p:cNvSpPr>
            <a:spLocks noGrp="1"/>
          </p:cNvSpPr>
          <p:nvPr>
            <p:ph type="pic" sz="quarter" idx="35" hasCustomPrompt="1"/>
          </p:nvPr>
        </p:nvSpPr>
        <p:spPr>
          <a:xfrm>
            <a:off x="9911018" y="2591428"/>
            <a:ext cx="1066238" cy="10662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36" name="Text Placeholder 14"/>
          <p:cNvSpPr>
            <a:spLocks noGrp="1"/>
          </p:cNvSpPr>
          <p:nvPr>
            <p:ph type="body" sz="quarter" idx="36" hasCustomPrompt="1"/>
          </p:nvPr>
        </p:nvSpPr>
        <p:spPr>
          <a:xfrm>
            <a:off x="9075678" y="3813318"/>
            <a:ext cx="2662138" cy="809481"/>
          </a:xfrm>
        </p:spPr>
        <p:txBody>
          <a:bodyPr anchor="ctr" anchorCtr="1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Tittle</a:t>
            </a:r>
          </a:p>
        </p:txBody>
      </p:sp>
    </p:spTree>
    <p:extLst>
      <p:ext uri="{BB962C8B-B14F-4D97-AF65-F5344CB8AC3E}">
        <p14:creationId xmlns:p14="http://schemas.microsoft.com/office/powerpoint/2010/main" val="35516651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6AC81-DC50-44EC-BCC8-BD33CCB1C2A5}" type="datetimeFigureOut">
              <a:rPr lang="en-GB" smtClean="0"/>
              <a:t>18/06/2019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58A76-6DA0-4F3D-8BFC-9F0A4AE285CD}" type="slidenum">
              <a:rPr lang="en-GB" smtClean="0"/>
              <a:t>‹#›</a:t>
            </a:fld>
            <a:endParaRPr lang="en-GB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rgbClr val="F16834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1767804" y="1722840"/>
            <a:ext cx="4126124" cy="612775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Edit Title Text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1626517" y="1800627"/>
            <a:ext cx="9144" cy="457200"/>
          </a:xfrm>
          <a:solidFill>
            <a:schemeClr val="tx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76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1781901" y="2489282"/>
            <a:ext cx="4126124" cy="612775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Edit Title Text</a:t>
            </a:r>
          </a:p>
        </p:txBody>
      </p:sp>
      <p:sp>
        <p:nvSpPr>
          <p:cNvPr id="77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1640614" y="2567069"/>
            <a:ext cx="9144" cy="457200"/>
          </a:xfrm>
          <a:solidFill>
            <a:schemeClr val="tx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79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7052702" y="1718767"/>
            <a:ext cx="4126124" cy="612775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Edit Title Text</a:t>
            </a:r>
          </a:p>
        </p:txBody>
      </p:sp>
      <p:sp>
        <p:nvSpPr>
          <p:cNvPr id="80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6911415" y="1796554"/>
            <a:ext cx="9144" cy="457200"/>
          </a:xfrm>
          <a:solidFill>
            <a:schemeClr val="tx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82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7066799" y="2485209"/>
            <a:ext cx="4126124" cy="612775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Edit Title Text</a:t>
            </a:r>
          </a:p>
        </p:txBody>
      </p:sp>
      <p:sp>
        <p:nvSpPr>
          <p:cNvPr id="83" name="Text Placeholder 7"/>
          <p:cNvSpPr>
            <a:spLocks noGrp="1"/>
          </p:cNvSpPr>
          <p:nvPr>
            <p:ph type="body" sz="quarter" idx="24" hasCustomPrompt="1"/>
          </p:nvPr>
        </p:nvSpPr>
        <p:spPr>
          <a:xfrm>
            <a:off x="6925512" y="2562996"/>
            <a:ext cx="9144" cy="457200"/>
          </a:xfrm>
          <a:solidFill>
            <a:schemeClr val="tx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85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1767804" y="3250900"/>
            <a:ext cx="4126124" cy="612775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Edit Title Text</a:t>
            </a:r>
          </a:p>
        </p:txBody>
      </p:sp>
      <p:sp>
        <p:nvSpPr>
          <p:cNvPr id="86" name="Text Placeholder 7"/>
          <p:cNvSpPr>
            <a:spLocks noGrp="1"/>
          </p:cNvSpPr>
          <p:nvPr>
            <p:ph type="body" sz="quarter" idx="27" hasCustomPrompt="1"/>
          </p:nvPr>
        </p:nvSpPr>
        <p:spPr>
          <a:xfrm>
            <a:off x="1626517" y="3328687"/>
            <a:ext cx="9144" cy="457200"/>
          </a:xfrm>
          <a:solidFill>
            <a:schemeClr val="tx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88" name="Text Placeholder 5"/>
          <p:cNvSpPr>
            <a:spLocks noGrp="1"/>
          </p:cNvSpPr>
          <p:nvPr>
            <p:ph type="body" sz="quarter" idx="29" hasCustomPrompt="1"/>
          </p:nvPr>
        </p:nvSpPr>
        <p:spPr>
          <a:xfrm>
            <a:off x="1781901" y="4017342"/>
            <a:ext cx="4126124" cy="612775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Edit Title Text</a:t>
            </a:r>
          </a:p>
        </p:txBody>
      </p:sp>
      <p:sp>
        <p:nvSpPr>
          <p:cNvPr id="89" name="Text Placeholder 7"/>
          <p:cNvSpPr>
            <a:spLocks noGrp="1"/>
          </p:cNvSpPr>
          <p:nvPr>
            <p:ph type="body" sz="quarter" idx="30" hasCustomPrompt="1"/>
          </p:nvPr>
        </p:nvSpPr>
        <p:spPr>
          <a:xfrm>
            <a:off x="1640614" y="4095129"/>
            <a:ext cx="9144" cy="457200"/>
          </a:xfrm>
          <a:solidFill>
            <a:schemeClr val="tx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91" name="Text Placeholder 5"/>
          <p:cNvSpPr>
            <a:spLocks noGrp="1"/>
          </p:cNvSpPr>
          <p:nvPr>
            <p:ph type="body" sz="quarter" idx="32" hasCustomPrompt="1"/>
          </p:nvPr>
        </p:nvSpPr>
        <p:spPr>
          <a:xfrm>
            <a:off x="7052702" y="3246827"/>
            <a:ext cx="4126124" cy="612775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Edit Title Text</a:t>
            </a:r>
          </a:p>
        </p:txBody>
      </p:sp>
      <p:sp>
        <p:nvSpPr>
          <p:cNvPr id="92" name="Text Placeholder 7"/>
          <p:cNvSpPr>
            <a:spLocks noGrp="1"/>
          </p:cNvSpPr>
          <p:nvPr>
            <p:ph type="body" sz="quarter" idx="33" hasCustomPrompt="1"/>
          </p:nvPr>
        </p:nvSpPr>
        <p:spPr>
          <a:xfrm>
            <a:off x="6911415" y="3324614"/>
            <a:ext cx="9144" cy="457200"/>
          </a:xfrm>
          <a:solidFill>
            <a:schemeClr val="tx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94" name="Text Placeholder 5"/>
          <p:cNvSpPr>
            <a:spLocks noGrp="1"/>
          </p:cNvSpPr>
          <p:nvPr>
            <p:ph type="body" sz="quarter" idx="35" hasCustomPrompt="1"/>
          </p:nvPr>
        </p:nvSpPr>
        <p:spPr>
          <a:xfrm>
            <a:off x="7066799" y="4013269"/>
            <a:ext cx="4126124" cy="612775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Edit Title Text</a:t>
            </a:r>
          </a:p>
        </p:txBody>
      </p:sp>
      <p:sp>
        <p:nvSpPr>
          <p:cNvPr id="95" name="Text Placeholder 7"/>
          <p:cNvSpPr>
            <a:spLocks noGrp="1"/>
          </p:cNvSpPr>
          <p:nvPr>
            <p:ph type="body" sz="quarter" idx="36" hasCustomPrompt="1"/>
          </p:nvPr>
        </p:nvSpPr>
        <p:spPr>
          <a:xfrm>
            <a:off x="6925512" y="4091056"/>
            <a:ext cx="9144" cy="457200"/>
          </a:xfrm>
          <a:solidFill>
            <a:schemeClr val="tx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03" name="Text Placeholder 5"/>
          <p:cNvSpPr>
            <a:spLocks noGrp="1"/>
          </p:cNvSpPr>
          <p:nvPr>
            <p:ph type="body" sz="quarter" idx="38" hasCustomPrompt="1"/>
          </p:nvPr>
        </p:nvSpPr>
        <p:spPr>
          <a:xfrm>
            <a:off x="1781901" y="4768034"/>
            <a:ext cx="4126124" cy="612775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Edit Title Text</a:t>
            </a:r>
          </a:p>
        </p:txBody>
      </p:sp>
      <p:sp>
        <p:nvSpPr>
          <p:cNvPr id="104" name="Text Placeholder 7"/>
          <p:cNvSpPr>
            <a:spLocks noGrp="1"/>
          </p:cNvSpPr>
          <p:nvPr>
            <p:ph type="body" sz="quarter" idx="39" hasCustomPrompt="1"/>
          </p:nvPr>
        </p:nvSpPr>
        <p:spPr>
          <a:xfrm>
            <a:off x="1640614" y="4845821"/>
            <a:ext cx="9144" cy="457200"/>
          </a:xfrm>
          <a:solidFill>
            <a:schemeClr val="tx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06" name="Text Placeholder 5"/>
          <p:cNvSpPr>
            <a:spLocks noGrp="1"/>
          </p:cNvSpPr>
          <p:nvPr>
            <p:ph type="body" sz="quarter" idx="41" hasCustomPrompt="1"/>
          </p:nvPr>
        </p:nvSpPr>
        <p:spPr>
          <a:xfrm>
            <a:off x="7066799" y="4763961"/>
            <a:ext cx="4126124" cy="612775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Edit Title Text</a:t>
            </a:r>
          </a:p>
        </p:txBody>
      </p:sp>
      <p:sp>
        <p:nvSpPr>
          <p:cNvPr id="107" name="Text Placeholder 7"/>
          <p:cNvSpPr>
            <a:spLocks noGrp="1"/>
          </p:cNvSpPr>
          <p:nvPr>
            <p:ph type="body" sz="quarter" idx="42" hasCustomPrompt="1"/>
          </p:nvPr>
        </p:nvSpPr>
        <p:spPr>
          <a:xfrm>
            <a:off x="6925512" y="4841748"/>
            <a:ext cx="9144" cy="457200"/>
          </a:xfrm>
          <a:solidFill>
            <a:schemeClr val="tx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15" name="Text Placeholder 5"/>
          <p:cNvSpPr>
            <a:spLocks noGrp="1"/>
          </p:cNvSpPr>
          <p:nvPr>
            <p:ph type="body" sz="quarter" idx="44" hasCustomPrompt="1"/>
          </p:nvPr>
        </p:nvSpPr>
        <p:spPr>
          <a:xfrm>
            <a:off x="1781901" y="5476696"/>
            <a:ext cx="4126124" cy="612775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Edit Title Text</a:t>
            </a:r>
          </a:p>
        </p:txBody>
      </p:sp>
      <p:sp>
        <p:nvSpPr>
          <p:cNvPr id="116" name="Text Placeholder 7"/>
          <p:cNvSpPr>
            <a:spLocks noGrp="1"/>
          </p:cNvSpPr>
          <p:nvPr>
            <p:ph type="body" sz="quarter" idx="45" hasCustomPrompt="1"/>
          </p:nvPr>
        </p:nvSpPr>
        <p:spPr>
          <a:xfrm>
            <a:off x="1640614" y="5554483"/>
            <a:ext cx="9144" cy="457200"/>
          </a:xfrm>
          <a:solidFill>
            <a:schemeClr val="tx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18" name="Text Placeholder 5"/>
          <p:cNvSpPr>
            <a:spLocks noGrp="1"/>
          </p:cNvSpPr>
          <p:nvPr>
            <p:ph type="body" sz="quarter" idx="47" hasCustomPrompt="1"/>
          </p:nvPr>
        </p:nvSpPr>
        <p:spPr>
          <a:xfrm>
            <a:off x="7066799" y="5472623"/>
            <a:ext cx="4126124" cy="612775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Edit Title Text</a:t>
            </a:r>
          </a:p>
        </p:txBody>
      </p:sp>
      <p:sp>
        <p:nvSpPr>
          <p:cNvPr id="119" name="Text Placeholder 7"/>
          <p:cNvSpPr>
            <a:spLocks noGrp="1"/>
          </p:cNvSpPr>
          <p:nvPr>
            <p:ph type="body" sz="quarter" idx="48" hasCustomPrompt="1"/>
          </p:nvPr>
        </p:nvSpPr>
        <p:spPr>
          <a:xfrm>
            <a:off x="6925512" y="5550410"/>
            <a:ext cx="9144" cy="457200"/>
          </a:xfrm>
          <a:solidFill>
            <a:schemeClr val="tx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43" name="Text Placeholder 6"/>
          <p:cNvSpPr>
            <a:spLocks noGrp="1"/>
          </p:cNvSpPr>
          <p:nvPr>
            <p:ph type="body" sz="quarter" idx="49" hasCustomPrompt="1"/>
          </p:nvPr>
        </p:nvSpPr>
        <p:spPr>
          <a:xfrm>
            <a:off x="783267" y="1709892"/>
            <a:ext cx="650925" cy="650925"/>
          </a:xfrm>
          <a:prstGeom prst="roundRect">
            <a:avLst/>
          </a:prstGeom>
          <a:gradFill>
            <a:gsLst>
              <a:gs pos="0">
                <a:srgbClr val="30B4E6"/>
              </a:gs>
              <a:gs pos="100000">
                <a:srgbClr val="027EC6"/>
              </a:gs>
            </a:gsLst>
            <a:lin ang="0" scaled="1"/>
          </a:gra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44" name="Text Placeholder 6"/>
          <p:cNvSpPr>
            <a:spLocks noGrp="1"/>
          </p:cNvSpPr>
          <p:nvPr>
            <p:ph type="body" sz="quarter" idx="50" hasCustomPrompt="1"/>
          </p:nvPr>
        </p:nvSpPr>
        <p:spPr>
          <a:xfrm>
            <a:off x="783267" y="2463205"/>
            <a:ext cx="650925" cy="650925"/>
          </a:xfrm>
          <a:prstGeom prst="roundRect">
            <a:avLst/>
          </a:prstGeom>
          <a:gradFill>
            <a:gsLst>
              <a:gs pos="0">
                <a:srgbClr val="FF6828"/>
              </a:gs>
              <a:gs pos="100000">
                <a:srgbClr val="FF9B45"/>
              </a:gs>
            </a:gsLst>
            <a:lin ang="0" scaled="1"/>
          </a:gra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45" name="Text Placeholder 6"/>
          <p:cNvSpPr>
            <a:spLocks noGrp="1"/>
          </p:cNvSpPr>
          <p:nvPr>
            <p:ph type="body" sz="quarter" idx="51" hasCustomPrompt="1"/>
          </p:nvPr>
        </p:nvSpPr>
        <p:spPr>
          <a:xfrm>
            <a:off x="6142444" y="1709892"/>
            <a:ext cx="650925" cy="650925"/>
          </a:xfrm>
          <a:prstGeom prst="roundRect">
            <a:avLst/>
          </a:prstGeom>
          <a:gradFill>
            <a:gsLst>
              <a:gs pos="0">
                <a:srgbClr val="FC8E8F"/>
              </a:gs>
              <a:gs pos="100000">
                <a:srgbClr val="FB6781"/>
              </a:gs>
            </a:gsLst>
            <a:lin ang="0" scaled="1"/>
          </a:gra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46" name="Text Placeholder 6"/>
          <p:cNvSpPr>
            <a:spLocks noGrp="1"/>
          </p:cNvSpPr>
          <p:nvPr>
            <p:ph type="body" sz="quarter" idx="52" hasCustomPrompt="1"/>
          </p:nvPr>
        </p:nvSpPr>
        <p:spPr>
          <a:xfrm>
            <a:off x="6142443" y="2459383"/>
            <a:ext cx="650925" cy="650925"/>
          </a:xfrm>
          <a:prstGeom prst="roundRect">
            <a:avLst/>
          </a:prstGeom>
          <a:gradFill>
            <a:gsLst>
              <a:gs pos="0">
                <a:srgbClr val="44C5B3"/>
              </a:gs>
              <a:gs pos="100000">
                <a:srgbClr val="3EB4A5"/>
              </a:gs>
            </a:gsLst>
            <a:lin ang="0" scaled="1"/>
          </a:gra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47" name="Text Placeholder 6"/>
          <p:cNvSpPr>
            <a:spLocks noGrp="1"/>
          </p:cNvSpPr>
          <p:nvPr>
            <p:ph type="body" sz="quarter" idx="53" hasCustomPrompt="1"/>
          </p:nvPr>
        </p:nvSpPr>
        <p:spPr>
          <a:xfrm>
            <a:off x="783267" y="3243480"/>
            <a:ext cx="650925" cy="650925"/>
          </a:xfrm>
          <a:prstGeom prst="roundRect">
            <a:avLst/>
          </a:prstGeom>
          <a:gradFill>
            <a:gsLst>
              <a:gs pos="0">
                <a:srgbClr val="30B4E6"/>
              </a:gs>
              <a:gs pos="100000">
                <a:srgbClr val="027EC6"/>
              </a:gs>
            </a:gsLst>
            <a:lin ang="0" scaled="1"/>
          </a:gra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48" name="Text Placeholder 6"/>
          <p:cNvSpPr>
            <a:spLocks noGrp="1"/>
          </p:cNvSpPr>
          <p:nvPr>
            <p:ph type="body" sz="quarter" idx="54" hasCustomPrompt="1"/>
          </p:nvPr>
        </p:nvSpPr>
        <p:spPr>
          <a:xfrm>
            <a:off x="783267" y="3996793"/>
            <a:ext cx="650925" cy="650925"/>
          </a:xfrm>
          <a:prstGeom prst="roundRect">
            <a:avLst/>
          </a:prstGeom>
          <a:gradFill>
            <a:gsLst>
              <a:gs pos="0">
                <a:srgbClr val="FF6828"/>
              </a:gs>
              <a:gs pos="100000">
                <a:srgbClr val="FF9B45"/>
              </a:gs>
            </a:gsLst>
            <a:lin ang="0" scaled="1"/>
          </a:gra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49" name="Text Placeholder 6"/>
          <p:cNvSpPr>
            <a:spLocks noGrp="1"/>
          </p:cNvSpPr>
          <p:nvPr>
            <p:ph type="body" sz="quarter" idx="55" hasCustomPrompt="1"/>
          </p:nvPr>
        </p:nvSpPr>
        <p:spPr>
          <a:xfrm>
            <a:off x="783267" y="4737362"/>
            <a:ext cx="650925" cy="650925"/>
          </a:xfrm>
          <a:prstGeom prst="roundRect">
            <a:avLst/>
          </a:prstGeom>
          <a:gradFill>
            <a:gsLst>
              <a:gs pos="0">
                <a:srgbClr val="30B4E6"/>
              </a:gs>
              <a:gs pos="100000">
                <a:srgbClr val="027EC6"/>
              </a:gs>
            </a:gsLst>
            <a:lin ang="0" scaled="1"/>
          </a:gra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50" name="Text Placeholder 6"/>
          <p:cNvSpPr>
            <a:spLocks noGrp="1"/>
          </p:cNvSpPr>
          <p:nvPr>
            <p:ph type="body" sz="quarter" idx="56" hasCustomPrompt="1"/>
          </p:nvPr>
        </p:nvSpPr>
        <p:spPr>
          <a:xfrm>
            <a:off x="783267" y="5490675"/>
            <a:ext cx="650925" cy="650925"/>
          </a:xfrm>
          <a:prstGeom prst="roundRect">
            <a:avLst/>
          </a:prstGeom>
          <a:gradFill>
            <a:gsLst>
              <a:gs pos="0">
                <a:srgbClr val="FF6828"/>
              </a:gs>
              <a:gs pos="100000">
                <a:srgbClr val="FF9B45"/>
              </a:gs>
            </a:gsLst>
            <a:lin ang="0" scaled="1"/>
          </a:gra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51" name="Text Placeholder 6"/>
          <p:cNvSpPr>
            <a:spLocks noGrp="1"/>
          </p:cNvSpPr>
          <p:nvPr>
            <p:ph type="body" sz="quarter" idx="57" hasCustomPrompt="1"/>
          </p:nvPr>
        </p:nvSpPr>
        <p:spPr>
          <a:xfrm>
            <a:off x="6128347" y="3243480"/>
            <a:ext cx="650925" cy="650925"/>
          </a:xfrm>
          <a:prstGeom prst="roundRect">
            <a:avLst/>
          </a:prstGeom>
          <a:gradFill>
            <a:gsLst>
              <a:gs pos="0">
                <a:srgbClr val="FC8E8F"/>
              </a:gs>
              <a:gs pos="100000">
                <a:srgbClr val="FB6781"/>
              </a:gs>
            </a:gsLst>
            <a:lin ang="0" scaled="1"/>
          </a:gra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52" name="Text Placeholder 6"/>
          <p:cNvSpPr>
            <a:spLocks noGrp="1"/>
          </p:cNvSpPr>
          <p:nvPr>
            <p:ph type="body" sz="quarter" idx="58" hasCustomPrompt="1"/>
          </p:nvPr>
        </p:nvSpPr>
        <p:spPr>
          <a:xfrm>
            <a:off x="6128346" y="3992971"/>
            <a:ext cx="650925" cy="650925"/>
          </a:xfrm>
          <a:prstGeom prst="roundRect">
            <a:avLst/>
          </a:prstGeom>
          <a:gradFill>
            <a:gsLst>
              <a:gs pos="0">
                <a:srgbClr val="44C5B3"/>
              </a:gs>
              <a:gs pos="100000">
                <a:srgbClr val="3EB4A5"/>
              </a:gs>
            </a:gsLst>
            <a:lin ang="0" scaled="1"/>
          </a:gra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53" name="Text Placeholder 6"/>
          <p:cNvSpPr>
            <a:spLocks noGrp="1"/>
          </p:cNvSpPr>
          <p:nvPr>
            <p:ph type="body" sz="quarter" idx="59" hasCustomPrompt="1"/>
          </p:nvPr>
        </p:nvSpPr>
        <p:spPr>
          <a:xfrm>
            <a:off x="6128346" y="4761666"/>
            <a:ext cx="650925" cy="650925"/>
          </a:xfrm>
          <a:prstGeom prst="roundRect">
            <a:avLst/>
          </a:prstGeom>
          <a:gradFill>
            <a:gsLst>
              <a:gs pos="0">
                <a:srgbClr val="FC8E8F"/>
              </a:gs>
              <a:gs pos="100000">
                <a:srgbClr val="FB6781"/>
              </a:gs>
            </a:gsLst>
            <a:lin ang="0" scaled="1"/>
          </a:gra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54" name="Text Placeholder 6"/>
          <p:cNvSpPr>
            <a:spLocks noGrp="1"/>
          </p:cNvSpPr>
          <p:nvPr>
            <p:ph type="body" sz="quarter" idx="60" hasCustomPrompt="1"/>
          </p:nvPr>
        </p:nvSpPr>
        <p:spPr>
          <a:xfrm>
            <a:off x="6128345" y="5511157"/>
            <a:ext cx="650925" cy="650925"/>
          </a:xfrm>
          <a:prstGeom prst="roundRect">
            <a:avLst/>
          </a:prstGeom>
          <a:gradFill>
            <a:gsLst>
              <a:gs pos="0">
                <a:srgbClr val="44C5B3"/>
              </a:gs>
              <a:gs pos="100000">
                <a:srgbClr val="3EB4A5"/>
              </a:gs>
            </a:gsLst>
            <a:lin ang="0" scaled="1"/>
          </a:gra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285282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6AC81-DC50-44EC-BCC8-BD33CCB1C2A5}" type="datetimeFigureOut">
              <a:rPr lang="en-GB" smtClean="0"/>
              <a:t>18/06/2019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58A76-6DA0-4F3D-8BFC-9F0A4AE285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92598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 b="1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6AC81-DC50-44EC-BCC8-BD33CCB1C2A5}" type="datetimeFigureOut">
              <a:rPr lang="en-GB" smtClean="0"/>
              <a:t>18/06/2019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58A76-6DA0-4F3D-8BFC-9F0A4AE285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61041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 b="1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6AC81-DC50-44EC-BCC8-BD33CCB1C2A5}" type="datetimeFigureOut">
              <a:rPr lang="en-GB" smtClean="0"/>
              <a:t>18/06/2019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58A76-6DA0-4F3D-8BFC-9F0A4AE285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44662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 b="1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6AC81-DC50-44EC-BCC8-BD33CCB1C2A5}" type="datetimeFigureOut">
              <a:rPr lang="en-GB" smtClean="0"/>
              <a:t>18/06/2019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58A76-6DA0-4F3D-8BFC-9F0A4AE285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14984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6AC81-DC50-44EC-BCC8-BD33CCB1C2A5}" type="datetimeFigureOut">
              <a:rPr lang="en-GB" smtClean="0"/>
              <a:t>18/06/2019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58A76-6DA0-4F3D-8BFC-9F0A4AE285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06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5780922"/>
              </p:ext>
            </p:extLst>
          </p:nvPr>
        </p:nvGraphicFramePr>
        <p:xfrm>
          <a:off x="-25401" y="0"/>
          <a:ext cx="12200473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" name="Image" r:id="rId3" imgW="24380640" imgH="13714200" progId="Photoshop.Image.16">
                  <p:embed/>
                </p:oleObj>
              </mc:Choice>
              <mc:Fallback>
                <p:oleObj name="Image" r:id="rId3" imgW="24380640" imgH="13714200" progId="Photoshop.Image.16">
                  <p:embed/>
                  <p:pic>
                    <p:nvPicPr>
                      <p:cNvPr id="22" name="Object 2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-25401" y="0"/>
                        <a:ext cx="12200473" cy="685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6AC81-DC50-44EC-BCC8-BD33CCB1C2A5}" type="datetimeFigureOut">
              <a:rPr lang="en-GB" smtClean="0"/>
              <a:t>18/06/2019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58A76-6DA0-4F3D-8BFC-9F0A4AE285CD}" type="slidenum">
              <a:rPr lang="en-GB" smtClean="0"/>
              <a:t>‹#›</a:t>
            </a:fld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5DA7C8-6BE2-4388-847F-DD8D1F221E99}"/>
              </a:ext>
            </a:extLst>
          </p:cNvPr>
          <p:cNvSpPr txBox="1"/>
          <p:nvPr/>
        </p:nvSpPr>
        <p:spPr>
          <a:xfrm>
            <a:off x="577634" y="1672556"/>
            <a:ext cx="67386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spc="50" dirty="0">
                <a:ea typeface="Segoe UI" panose="020B0502040204020203" pitchFamily="34" charset="0"/>
                <a:cs typeface="Segoe UI" panose="020B0502040204020203" pitchFamily="34" charset="0"/>
              </a:rPr>
              <a:t>THANK YOU!</a:t>
            </a:r>
            <a:endParaRPr lang="en-US" sz="6000" spc="50" dirty="0"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CB654CC-AAF0-403D-A86F-759223837E71}"/>
              </a:ext>
            </a:extLst>
          </p:cNvPr>
          <p:cNvGrpSpPr/>
          <p:nvPr/>
        </p:nvGrpSpPr>
        <p:grpSpPr>
          <a:xfrm>
            <a:off x="616286" y="2961003"/>
            <a:ext cx="3410967" cy="555921"/>
            <a:chOff x="724332" y="4871965"/>
            <a:chExt cx="3410967" cy="555921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1A4ED46-9555-41F4-BC0E-AE50E9956C66}"/>
                </a:ext>
              </a:extLst>
            </p:cNvPr>
            <p:cNvSpPr txBox="1"/>
            <p:nvPr/>
          </p:nvSpPr>
          <p:spPr>
            <a:xfrm>
              <a:off x="724332" y="4881693"/>
              <a:ext cx="1295647" cy="528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700"/>
                </a:lnSpc>
                <a:defRPr/>
              </a:pPr>
              <a:r>
                <a:rPr lang="en-US" sz="1400" dirty="0">
                  <a:ea typeface="Segoe UI" panose="020B0502040204020203" pitchFamily="34" charset="0"/>
                  <a:cs typeface="Segoe UI" panose="020B0502040204020203" pitchFamily="34" charset="0"/>
                </a:rPr>
                <a:t>Vietnam:</a:t>
              </a:r>
            </a:p>
            <a:p>
              <a:pPr>
                <a:lnSpc>
                  <a:spcPts val="1700"/>
                </a:lnSpc>
                <a:defRPr/>
              </a:pPr>
              <a:r>
                <a:rPr lang="en-US" sz="1400" dirty="0">
                  <a:ea typeface="Segoe UI" panose="020B0502040204020203" pitchFamily="34" charset="0"/>
                  <a:cs typeface="Segoe UI" panose="020B0502040204020203" pitchFamily="34" charset="0"/>
                </a:rPr>
                <a:t>North America: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2169EE0-54D3-4AFA-9B9D-2B0E90983C24}"/>
                </a:ext>
              </a:extLst>
            </p:cNvPr>
            <p:cNvSpPr txBox="1"/>
            <p:nvPr/>
          </p:nvSpPr>
          <p:spPr>
            <a:xfrm>
              <a:off x="2141943" y="4871965"/>
              <a:ext cx="1993356" cy="5559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1700"/>
                </a:lnSpc>
                <a:defRPr/>
              </a:pPr>
              <a:r>
                <a:rPr lang="en-US" sz="1400" b="1" dirty="0">
                  <a:ea typeface="Segoe UI" panose="020B0502040204020203" pitchFamily="34" charset="0"/>
                  <a:cs typeface="Segoe UI" panose="020B0502040204020203" pitchFamily="34" charset="0"/>
                </a:rPr>
                <a:t>84-2839-951-059</a:t>
              </a:r>
            </a:p>
            <a:p>
              <a:pPr algn="r">
                <a:lnSpc>
                  <a:spcPct val="114000"/>
                </a:lnSpc>
                <a:defRPr/>
              </a:pPr>
              <a:r>
                <a:rPr lang="en-US" sz="1400" b="1" dirty="0">
                  <a:ea typeface="Segoe UI" panose="020B0502040204020203" pitchFamily="34" charset="0"/>
                  <a:cs typeface="Segoe UI" panose="020B0502040204020203" pitchFamily="34" charset="0"/>
                </a:rPr>
                <a:t>+1 844 224 4188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E06A15E-0334-495C-90A1-4B35BACE0DCF}"/>
              </a:ext>
            </a:extLst>
          </p:cNvPr>
          <p:cNvGrpSpPr/>
          <p:nvPr/>
        </p:nvGrpSpPr>
        <p:grpSpPr>
          <a:xfrm>
            <a:off x="616286" y="4581916"/>
            <a:ext cx="3410967" cy="337913"/>
            <a:chOff x="4318908" y="4881693"/>
            <a:chExt cx="3410967" cy="337913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6DED34F-E17C-4365-84EB-A84E9E313342}"/>
                </a:ext>
              </a:extLst>
            </p:cNvPr>
            <p:cNvSpPr txBox="1"/>
            <p:nvPr/>
          </p:nvSpPr>
          <p:spPr>
            <a:xfrm>
              <a:off x="4318908" y="4887015"/>
              <a:ext cx="1307291" cy="3103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700"/>
                </a:lnSpc>
                <a:defRPr/>
              </a:pPr>
              <a:r>
                <a:rPr lang="en-US" sz="1400" dirty="0">
                  <a:ea typeface="Segoe UI" panose="020B0502040204020203" pitchFamily="34" charset="0"/>
                  <a:cs typeface="Segoe UI" panose="020B0502040204020203" pitchFamily="34" charset="0"/>
                </a:rPr>
                <a:t>Email: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BA85F12-F8E2-421F-9D55-C623B6C1249A}"/>
                </a:ext>
              </a:extLst>
            </p:cNvPr>
            <p:cNvSpPr txBox="1"/>
            <p:nvPr/>
          </p:nvSpPr>
          <p:spPr>
            <a:xfrm>
              <a:off x="5245703" y="4881693"/>
              <a:ext cx="2484172" cy="3379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14000"/>
                </a:lnSpc>
                <a:defRPr/>
              </a:pPr>
              <a:r>
                <a:rPr lang="en-US" sz="1400" b="1" u="sng" dirty="0">
                  <a:ea typeface="Segoe UI" panose="020B0502040204020203" pitchFamily="34" charset="0"/>
                  <a:cs typeface="Segoe UI" panose="020B0502040204020203" pitchFamily="34" charset="0"/>
                </a:rPr>
                <a:t>innovation@tma.com.vn 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56DEB9E-10E3-4B1C-9992-6A6CE2AD2C42}"/>
              </a:ext>
            </a:extLst>
          </p:cNvPr>
          <p:cNvGrpSpPr/>
          <p:nvPr/>
        </p:nvGrpSpPr>
        <p:grpSpPr>
          <a:xfrm>
            <a:off x="616286" y="3430987"/>
            <a:ext cx="3410967" cy="528350"/>
            <a:chOff x="869296" y="4881693"/>
            <a:chExt cx="3410967" cy="528350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E0D0B17-3452-423A-9A0A-CCC872EEA488}"/>
                </a:ext>
              </a:extLst>
            </p:cNvPr>
            <p:cNvSpPr txBox="1"/>
            <p:nvPr/>
          </p:nvSpPr>
          <p:spPr>
            <a:xfrm>
              <a:off x="869296" y="4881693"/>
              <a:ext cx="1295647" cy="528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700"/>
                </a:lnSpc>
                <a:defRPr/>
              </a:pPr>
              <a:r>
                <a:rPr lang="en-US" sz="1400" dirty="0">
                  <a:ea typeface="Segoe UI" panose="020B0502040204020203" pitchFamily="34" charset="0"/>
                  <a:cs typeface="Segoe UI" panose="020B0502040204020203" pitchFamily="34" charset="0"/>
                </a:rPr>
                <a:t>Australia:</a:t>
              </a:r>
            </a:p>
            <a:p>
              <a:pPr>
                <a:lnSpc>
                  <a:spcPts val="1700"/>
                </a:lnSpc>
                <a:defRPr/>
              </a:pPr>
              <a:r>
                <a:rPr lang="en-US" sz="1400" dirty="0">
                  <a:ea typeface="Segoe UI" panose="020B0502040204020203" pitchFamily="34" charset="0"/>
                  <a:cs typeface="Segoe UI" panose="020B0502040204020203" pitchFamily="34" charset="0"/>
                </a:rPr>
                <a:t>Japan: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82B7D24-D6A5-40DA-AB4E-FD5A54E6B201}"/>
                </a:ext>
              </a:extLst>
            </p:cNvPr>
            <p:cNvSpPr txBox="1"/>
            <p:nvPr/>
          </p:nvSpPr>
          <p:spPr>
            <a:xfrm>
              <a:off x="2410408" y="4881693"/>
              <a:ext cx="1869855" cy="528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1700"/>
                </a:lnSpc>
                <a:defRPr/>
              </a:pPr>
              <a:r>
                <a:rPr lang="en-US" sz="1400" b="1" dirty="0">
                  <a:ea typeface="Segoe UI" panose="020B0502040204020203" pitchFamily="34" charset="0"/>
                  <a:cs typeface="Segoe UI" panose="020B0502040204020203" pitchFamily="34" charset="0"/>
                </a:rPr>
                <a:t>+61 414 734 277</a:t>
              </a:r>
            </a:p>
            <a:p>
              <a:pPr algn="r">
                <a:lnSpc>
                  <a:spcPts val="1700"/>
                </a:lnSpc>
                <a:defRPr/>
              </a:pPr>
              <a:r>
                <a:rPr lang="en-US" sz="1400" b="1" dirty="0">
                  <a:ea typeface="Segoe UI" panose="020B0502040204020203" pitchFamily="34" charset="0"/>
                  <a:cs typeface="Segoe UI" panose="020B0502040204020203" pitchFamily="34" charset="0"/>
                </a:rPr>
                <a:t>+81 364 324 994 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7CDE8E9-5572-455C-8460-A52A21DC00E5}"/>
              </a:ext>
            </a:extLst>
          </p:cNvPr>
          <p:cNvGrpSpPr/>
          <p:nvPr/>
        </p:nvGrpSpPr>
        <p:grpSpPr>
          <a:xfrm>
            <a:off x="577634" y="4070984"/>
            <a:ext cx="3449619" cy="528350"/>
            <a:chOff x="4332994" y="4881693"/>
            <a:chExt cx="2622199" cy="528350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21A1561-42FE-4045-8AFD-51A9CD9034B4}"/>
                </a:ext>
              </a:extLst>
            </p:cNvPr>
            <p:cNvSpPr txBox="1"/>
            <p:nvPr/>
          </p:nvSpPr>
          <p:spPr>
            <a:xfrm>
              <a:off x="4363454" y="4887015"/>
              <a:ext cx="1307291" cy="3103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700"/>
                </a:lnSpc>
                <a:defRPr/>
              </a:pPr>
              <a:r>
                <a:rPr lang="en-US" sz="1400" dirty="0">
                  <a:ea typeface="Segoe UI" panose="020B0502040204020203" pitchFamily="34" charset="0"/>
                  <a:cs typeface="Segoe UI" panose="020B0502040204020203" pitchFamily="34" charset="0"/>
                </a:rPr>
                <a:t>Website: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B4A937A-7B29-4C9B-A2EA-7FEB94195BCC}"/>
                </a:ext>
              </a:extLst>
            </p:cNvPr>
            <p:cNvSpPr txBox="1"/>
            <p:nvPr/>
          </p:nvSpPr>
          <p:spPr>
            <a:xfrm>
              <a:off x="4332994" y="4881693"/>
              <a:ext cx="2622199" cy="528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1700"/>
                </a:lnSpc>
                <a:defRPr/>
              </a:pPr>
              <a:r>
                <a:rPr lang="en-US" sz="1400" b="1" u="sng" dirty="0">
                  <a:ea typeface="Segoe UI" panose="020B0502040204020203" pitchFamily="34" charset="0"/>
                  <a:cs typeface="Segoe UI" panose="020B0502040204020203" pitchFamily="34" charset="0"/>
                </a:rPr>
                <a:t>http://tma-innovation.center </a:t>
              </a:r>
            </a:p>
            <a:p>
              <a:pPr algn="r">
                <a:lnSpc>
                  <a:spcPts val="1700"/>
                </a:lnSpc>
                <a:defRPr/>
              </a:pPr>
              <a:endParaRPr lang="en-US" sz="1400" b="1" dirty="0"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8876799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6AC81-DC50-44EC-BCC8-BD33CCB1C2A5}" type="datetimeFigureOut">
              <a:rPr lang="en-GB" smtClean="0"/>
              <a:t>18/06/2019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58A76-6DA0-4F3D-8BFC-9F0A4AE285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86710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6AC81-DC50-44EC-BCC8-BD33CCB1C2A5}" type="datetimeFigureOut">
              <a:rPr lang="en-GB" smtClean="0"/>
              <a:t>18/06/2019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58A76-6DA0-4F3D-8BFC-9F0A4AE285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647801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 b="1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6AC81-DC50-44EC-BCC8-BD33CCB1C2A5}" type="datetimeFigureOut">
              <a:rPr lang="en-GB" smtClean="0"/>
              <a:t>18/06/2019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58A76-6DA0-4F3D-8BFC-9F0A4AE285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054790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6AC81-DC50-44EC-BCC8-BD33CCB1C2A5}" type="datetimeFigureOut">
              <a:rPr lang="en-GB" smtClean="0"/>
              <a:t>18/06/2019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58A76-6DA0-4F3D-8BFC-9F0A4AE285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622955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E99C3BB4-68FB-433A-B71E-C9D15FD83D4E}"/>
              </a:ext>
            </a:extLst>
          </p:cNvPr>
          <p:cNvGrpSpPr/>
          <p:nvPr/>
        </p:nvGrpSpPr>
        <p:grpSpPr>
          <a:xfrm>
            <a:off x="448971" y="1467652"/>
            <a:ext cx="5455787" cy="4479791"/>
            <a:chOff x="336728" y="1467651"/>
            <a:chExt cx="4091840" cy="4479791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3704446-FA06-42BF-9E8B-5AD2ED7CB3FA}"/>
                </a:ext>
              </a:extLst>
            </p:cNvPr>
            <p:cNvSpPr/>
            <p:nvPr/>
          </p:nvSpPr>
          <p:spPr>
            <a:xfrm>
              <a:off x="336728" y="1467651"/>
              <a:ext cx="4091840" cy="44797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/>
                <a:t> 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3D7109B-7D40-4177-AD08-F7D3D1F8BE2E}"/>
                </a:ext>
              </a:extLst>
            </p:cNvPr>
            <p:cNvSpPr/>
            <p:nvPr/>
          </p:nvSpPr>
          <p:spPr>
            <a:xfrm>
              <a:off x="452874" y="2628179"/>
              <a:ext cx="3859548" cy="3019586"/>
            </a:xfrm>
            <a:prstGeom prst="rect">
              <a:avLst/>
            </a:prstGeom>
            <a:solidFill>
              <a:srgbClr val="1EB2FF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 b="1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6AC81-DC50-44EC-BCC8-BD33CCB1C2A5}" type="datetimeFigureOut">
              <a:rPr lang="en-GB" smtClean="0"/>
              <a:t>18/06/2019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58A76-6DA0-4F3D-8BFC-9F0A4AE285CD}" type="slidenum">
              <a:rPr lang="en-GB" smtClean="0"/>
              <a:t>‹#›</a:t>
            </a:fld>
            <a:endParaRPr lang="en-GB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06356154-0332-43DD-974A-A56FE42C380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2844049"/>
            <a:ext cx="4699000" cy="2619491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buClr>
                <a:schemeClr val="bg1"/>
              </a:buClr>
              <a:defRPr sz="160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buClr>
                <a:schemeClr val="bg1"/>
              </a:buClr>
              <a:defRPr sz="1400">
                <a:solidFill>
                  <a:schemeClr val="bg1"/>
                </a:solidFill>
              </a:defRPr>
            </a:lvl2pPr>
            <a:lvl3pPr>
              <a:lnSpc>
                <a:spcPct val="100000"/>
              </a:lnSpc>
              <a:buClr>
                <a:schemeClr val="bg1"/>
              </a:buClr>
              <a:defRPr sz="1200">
                <a:solidFill>
                  <a:schemeClr val="bg1"/>
                </a:solidFill>
              </a:defRPr>
            </a:lvl3pPr>
            <a:lvl4pPr>
              <a:lnSpc>
                <a:spcPct val="100000"/>
              </a:lnSpc>
              <a:buClr>
                <a:schemeClr val="bg1"/>
              </a:buClr>
              <a:defRPr sz="1050">
                <a:solidFill>
                  <a:schemeClr val="bg1"/>
                </a:solidFill>
              </a:defRPr>
            </a:lvl4pPr>
            <a:lvl5pPr>
              <a:lnSpc>
                <a:spcPct val="100000"/>
              </a:lnSpc>
              <a:buClr>
                <a:schemeClr val="bg1"/>
              </a:buCl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40044A48-7517-4446-8832-7AA0D94540C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200" y="1621524"/>
            <a:ext cx="4699000" cy="822430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2400" b="1">
                <a:solidFill>
                  <a:srgbClr val="F43C3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D68DA06-53D0-4151-903A-E088B647D5AF}"/>
              </a:ext>
            </a:extLst>
          </p:cNvPr>
          <p:cNvGrpSpPr/>
          <p:nvPr/>
        </p:nvGrpSpPr>
        <p:grpSpPr>
          <a:xfrm>
            <a:off x="6287243" y="1467652"/>
            <a:ext cx="5455787" cy="4479791"/>
            <a:chOff x="336728" y="1467651"/>
            <a:chExt cx="4091840" cy="4479791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BB537A1-FA9C-417F-B162-9CA6394FDDD5}"/>
                </a:ext>
              </a:extLst>
            </p:cNvPr>
            <p:cNvSpPr/>
            <p:nvPr/>
          </p:nvSpPr>
          <p:spPr>
            <a:xfrm>
              <a:off x="336728" y="1467651"/>
              <a:ext cx="4091840" cy="44797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/>
                <a:t> 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BFF740F-65CC-4E89-BE46-02D4D074FFE5}"/>
                </a:ext>
              </a:extLst>
            </p:cNvPr>
            <p:cNvSpPr/>
            <p:nvPr/>
          </p:nvSpPr>
          <p:spPr>
            <a:xfrm>
              <a:off x="452874" y="2628179"/>
              <a:ext cx="3859548" cy="3019586"/>
            </a:xfrm>
            <a:prstGeom prst="rect">
              <a:avLst/>
            </a:prstGeom>
            <a:solidFill>
              <a:srgbClr val="1EB2FF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4" name="Content Placeholder 16">
            <a:extLst>
              <a:ext uri="{FF2B5EF4-FFF2-40B4-BE49-F238E27FC236}">
                <a16:creationId xmlns:a16="http://schemas.microsoft.com/office/drawing/2014/main" id="{4172548E-2D11-4EE8-8DCB-EBBE6A1A6BCB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654800" y="2844049"/>
            <a:ext cx="4699000" cy="2619491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buClr>
                <a:schemeClr val="bg1"/>
              </a:buClr>
              <a:defRPr sz="160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buClr>
                <a:schemeClr val="bg1"/>
              </a:buClr>
              <a:defRPr sz="1400">
                <a:solidFill>
                  <a:schemeClr val="bg1"/>
                </a:solidFill>
              </a:defRPr>
            </a:lvl2pPr>
            <a:lvl3pPr>
              <a:lnSpc>
                <a:spcPct val="100000"/>
              </a:lnSpc>
              <a:buClr>
                <a:schemeClr val="bg1"/>
              </a:buClr>
              <a:defRPr sz="1200">
                <a:solidFill>
                  <a:schemeClr val="bg1"/>
                </a:solidFill>
              </a:defRPr>
            </a:lvl3pPr>
            <a:lvl4pPr>
              <a:lnSpc>
                <a:spcPct val="100000"/>
              </a:lnSpc>
              <a:buClr>
                <a:schemeClr val="bg1"/>
              </a:buClr>
              <a:defRPr sz="1050">
                <a:solidFill>
                  <a:schemeClr val="bg1"/>
                </a:solidFill>
              </a:defRPr>
            </a:lvl4pPr>
            <a:lvl5pPr>
              <a:lnSpc>
                <a:spcPct val="100000"/>
              </a:lnSpc>
              <a:buClr>
                <a:schemeClr val="bg1"/>
              </a:buCl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Text Placeholder 21">
            <a:extLst>
              <a:ext uri="{FF2B5EF4-FFF2-40B4-BE49-F238E27FC236}">
                <a16:creationId xmlns:a16="http://schemas.microsoft.com/office/drawing/2014/main" id="{D43366C2-49D8-495F-B62D-ED944BD849F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654800" y="1621524"/>
            <a:ext cx="4699000" cy="822430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2400" b="1">
                <a:solidFill>
                  <a:srgbClr val="F43C3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8938668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 b="1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6AC81-DC50-44EC-BCC8-BD33CCB1C2A5}" type="datetimeFigureOut">
              <a:rPr lang="en-GB" smtClean="0"/>
              <a:t>18/06/2019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58A76-6DA0-4F3D-8BFC-9F0A4AE285CD}" type="slidenum">
              <a:rPr lang="en-GB" smtClean="0"/>
              <a:t>‹#›</a:t>
            </a:fld>
            <a:endParaRPr lang="en-GB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06356154-0332-43DD-974A-A56FE42C380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16467" y="1563880"/>
            <a:ext cx="4713784" cy="2016808"/>
          </a:xfrm>
          <a:solidFill>
            <a:schemeClr val="accent2"/>
          </a:solidFill>
          <a:ln w="76200">
            <a:solidFill>
              <a:schemeClr val="bg1"/>
            </a:solidFill>
            <a:miter lim="800000"/>
          </a:ln>
        </p:spPr>
        <p:txBody>
          <a:bodyPr lIns="182880" tIns="182880" rIns="182880" bIns="182880">
            <a:noAutofit/>
          </a:bodyPr>
          <a:lstStyle>
            <a:lvl1pPr marL="230188" indent="-228600">
              <a:lnSpc>
                <a:spcPct val="100000"/>
              </a:lnSpc>
              <a:spcBef>
                <a:spcPts val="1800"/>
              </a:spcBef>
              <a:buClr>
                <a:schemeClr val="bg1"/>
              </a:buClr>
              <a:defRPr sz="140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buClr>
                <a:schemeClr val="bg1"/>
              </a:buClr>
              <a:defRPr sz="1200">
                <a:solidFill>
                  <a:schemeClr val="bg1"/>
                </a:solidFill>
              </a:defRPr>
            </a:lvl2pPr>
            <a:lvl3pPr>
              <a:lnSpc>
                <a:spcPct val="100000"/>
              </a:lnSpc>
              <a:buClr>
                <a:schemeClr val="bg1"/>
              </a:buClr>
              <a:defRPr sz="1100">
                <a:solidFill>
                  <a:schemeClr val="bg1"/>
                </a:solidFill>
              </a:defRPr>
            </a:lvl3pPr>
            <a:lvl4pPr>
              <a:lnSpc>
                <a:spcPct val="100000"/>
              </a:lnSpc>
              <a:buClr>
                <a:schemeClr val="bg1"/>
              </a:buClr>
              <a:defRPr sz="1050">
                <a:solidFill>
                  <a:schemeClr val="bg1"/>
                </a:solidFill>
              </a:defRPr>
            </a:lvl4pPr>
            <a:lvl5pPr>
              <a:lnSpc>
                <a:spcPct val="100000"/>
              </a:lnSpc>
              <a:buClr>
                <a:schemeClr val="bg1"/>
              </a:buCl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40044A48-7517-4446-8832-7AA0D94540C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16467" y="1217488"/>
            <a:ext cx="4713784" cy="346392"/>
          </a:xfrm>
          <a:solidFill>
            <a:schemeClr val="bg1"/>
          </a:solidFill>
          <a:ln w="76200">
            <a:solidFill>
              <a:schemeClr val="bg1"/>
            </a:solidFill>
            <a:miter lim="800000"/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1">
                <a:solidFill>
                  <a:srgbClr val="F43C3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Content Placeholder 16">
            <a:extLst>
              <a:ext uri="{FF2B5EF4-FFF2-40B4-BE49-F238E27FC236}">
                <a16:creationId xmlns:a16="http://schemas.microsoft.com/office/drawing/2014/main" id="{B4B901F1-BF02-4559-91C2-AB029557EAF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72023" y="4303866"/>
            <a:ext cx="4758228" cy="1904019"/>
          </a:xfrm>
          <a:solidFill>
            <a:schemeClr val="accent2"/>
          </a:solidFill>
          <a:ln w="76200">
            <a:solidFill>
              <a:schemeClr val="bg1"/>
            </a:solidFill>
            <a:miter lim="800000"/>
          </a:ln>
        </p:spPr>
        <p:txBody>
          <a:bodyPr lIns="182880" tIns="182880" rIns="182880" bIns="182880">
            <a:noAutofit/>
          </a:bodyPr>
          <a:lstStyle>
            <a:lvl1pPr marL="230188" indent="-228600">
              <a:lnSpc>
                <a:spcPct val="100000"/>
              </a:lnSpc>
              <a:buClr>
                <a:schemeClr val="bg1"/>
              </a:buClr>
              <a:defRPr sz="140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buClr>
                <a:schemeClr val="bg1"/>
              </a:buClr>
              <a:defRPr sz="1200">
                <a:solidFill>
                  <a:schemeClr val="bg1"/>
                </a:solidFill>
              </a:defRPr>
            </a:lvl2pPr>
            <a:lvl3pPr>
              <a:lnSpc>
                <a:spcPct val="100000"/>
              </a:lnSpc>
              <a:buClr>
                <a:schemeClr val="bg1"/>
              </a:buClr>
              <a:defRPr sz="1100">
                <a:solidFill>
                  <a:schemeClr val="bg1"/>
                </a:solidFill>
              </a:defRPr>
            </a:lvl3pPr>
            <a:lvl4pPr>
              <a:lnSpc>
                <a:spcPct val="100000"/>
              </a:lnSpc>
              <a:buClr>
                <a:schemeClr val="bg1"/>
              </a:buClr>
              <a:defRPr sz="1050">
                <a:solidFill>
                  <a:schemeClr val="bg1"/>
                </a:solidFill>
              </a:defRPr>
            </a:lvl4pPr>
            <a:lvl5pPr>
              <a:lnSpc>
                <a:spcPct val="100000"/>
              </a:lnSpc>
              <a:buClr>
                <a:schemeClr val="bg1"/>
              </a:buCl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1" name="Text Placeholder 21">
            <a:extLst>
              <a:ext uri="{FF2B5EF4-FFF2-40B4-BE49-F238E27FC236}">
                <a16:creationId xmlns:a16="http://schemas.microsoft.com/office/drawing/2014/main" id="{84180033-6239-448B-91FC-DD0F1AF4BDB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72023" y="3965402"/>
            <a:ext cx="4758228" cy="338464"/>
          </a:xfrm>
          <a:solidFill>
            <a:schemeClr val="bg1"/>
          </a:solidFill>
          <a:ln w="76200">
            <a:solidFill>
              <a:schemeClr val="bg1"/>
            </a:solidFill>
            <a:miter lim="800000"/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1">
                <a:solidFill>
                  <a:srgbClr val="F43C3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Content Placeholder 16">
            <a:extLst>
              <a:ext uri="{FF2B5EF4-FFF2-40B4-BE49-F238E27FC236}">
                <a16:creationId xmlns:a16="http://schemas.microsoft.com/office/drawing/2014/main" id="{A00B7BB2-06FC-48FB-A85D-7956D7877A6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590161" y="1563880"/>
            <a:ext cx="6085372" cy="1105290"/>
          </a:xfrm>
          <a:solidFill>
            <a:schemeClr val="accent2"/>
          </a:solidFill>
          <a:ln w="76200">
            <a:solidFill>
              <a:schemeClr val="bg1"/>
            </a:solidFill>
            <a:miter lim="800000"/>
          </a:ln>
        </p:spPr>
        <p:txBody>
          <a:bodyPr lIns="182880" tIns="182880" rIns="182880" bIns="182880">
            <a:noAutofit/>
          </a:bodyPr>
          <a:lstStyle>
            <a:lvl1pPr marL="230188" indent="-228600">
              <a:lnSpc>
                <a:spcPct val="100000"/>
              </a:lnSpc>
              <a:buClr>
                <a:schemeClr val="bg1"/>
              </a:buClr>
              <a:defRPr sz="140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buClr>
                <a:schemeClr val="bg1"/>
              </a:buClr>
              <a:defRPr sz="1200">
                <a:solidFill>
                  <a:schemeClr val="bg1"/>
                </a:solidFill>
              </a:defRPr>
            </a:lvl2pPr>
            <a:lvl3pPr>
              <a:lnSpc>
                <a:spcPct val="100000"/>
              </a:lnSpc>
              <a:buClr>
                <a:schemeClr val="bg1"/>
              </a:buClr>
              <a:defRPr sz="1100">
                <a:solidFill>
                  <a:schemeClr val="bg1"/>
                </a:solidFill>
              </a:defRPr>
            </a:lvl3pPr>
            <a:lvl4pPr>
              <a:lnSpc>
                <a:spcPct val="100000"/>
              </a:lnSpc>
              <a:buClr>
                <a:schemeClr val="bg1"/>
              </a:buClr>
              <a:defRPr sz="1050">
                <a:solidFill>
                  <a:schemeClr val="bg1"/>
                </a:solidFill>
              </a:defRPr>
            </a:lvl4pPr>
            <a:lvl5pPr>
              <a:lnSpc>
                <a:spcPct val="100000"/>
              </a:lnSpc>
              <a:buClr>
                <a:schemeClr val="bg1"/>
              </a:buCl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3" name="Text Placeholder 21">
            <a:extLst>
              <a:ext uri="{FF2B5EF4-FFF2-40B4-BE49-F238E27FC236}">
                <a16:creationId xmlns:a16="http://schemas.microsoft.com/office/drawing/2014/main" id="{05F14F78-9426-4803-A267-5B303D16414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590161" y="1228272"/>
            <a:ext cx="6085372" cy="346392"/>
          </a:xfrm>
          <a:solidFill>
            <a:schemeClr val="bg1"/>
          </a:solidFill>
          <a:ln w="76200">
            <a:solidFill>
              <a:schemeClr val="bg1"/>
            </a:solidFill>
            <a:miter lim="800000"/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1">
                <a:solidFill>
                  <a:srgbClr val="F43C3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Content Placeholder 16">
            <a:extLst>
              <a:ext uri="{FF2B5EF4-FFF2-40B4-BE49-F238E27FC236}">
                <a16:creationId xmlns:a16="http://schemas.microsoft.com/office/drawing/2014/main" id="{7B42C375-0E51-47D5-A3D2-796010998634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5590158" y="3243786"/>
            <a:ext cx="6129815" cy="1088288"/>
          </a:xfrm>
          <a:solidFill>
            <a:schemeClr val="accent2"/>
          </a:solidFill>
          <a:ln w="76200">
            <a:solidFill>
              <a:schemeClr val="bg1"/>
            </a:solidFill>
            <a:miter lim="800000"/>
          </a:ln>
        </p:spPr>
        <p:txBody>
          <a:bodyPr lIns="182880" tIns="182880" rIns="182880" bIns="182880">
            <a:noAutofit/>
          </a:bodyPr>
          <a:lstStyle>
            <a:lvl1pPr marL="230188" indent="-228600">
              <a:lnSpc>
                <a:spcPct val="100000"/>
              </a:lnSpc>
              <a:buClr>
                <a:schemeClr val="bg1"/>
              </a:buClr>
              <a:defRPr sz="140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buClr>
                <a:schemeClr val="bg1"/>
              </a:buClr>
              <a:defRPr sz="1200">
                <a:solidFill>
                  <a:schemeClr val="bg1"/>
                </a:solidFill>
              </a:defRPr>
            </a:lvl2pPr>
            <a:lvl3pPr>
              <a:lnSpc>
                <a:spcPct val="100000"/>
              </a:lnSpc>
              <a:buClr>
                <a:schemeClr val="bg1"/>
              </a:buClr>
              <a:defRPr sz="1100">
                <a:solidFill>
                  <a:schemeClr val="bg1"/>
                </a:solidFill>
              </a:defRPr>
            </a:lvl3pPr>
            <a:lvl4pPr>
              <a:lnSpc>
                <a:spcPct val="100000"/>
              </a:lnSpc>
              <a:buClr>
                <a:schemeClr val="bg1"/>
              </a:buClr>
              <a:defRPr sz="1050">
                <a:solidFill>
                  <a:schemeClr val="bg1"/>
                </a:solidFill>
              </a:defRPr>
            </a:lvl4pPr>
            <a:lvl5pPr>
              <a:lnSpc>
                <a:spcPct val="100000"/>
              </a:lnSpc>
              <a:buClr>
                <a:schemeClr val="bg1"/>
              </a:buCl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5" name="Text Placeholder 21">
            <a:extLst>
              <a:ext uri="{FF2B5EF4-FFF2-40B4-BE49-F238E27FC236}">
                <a16:creationId xmlns:a16="http://schemas.microsoft.com/office/drawing/2014/main" id="{420DE83E-1DD6-4B9F-9A69-EC2D6C54869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590160" y="2896649"/>
            <a:ext cx="6129816" cy="344986"/>
          </a:xfrm>
          <a:solidFill>
            <a:schemeClr val="bg1"/>
          </a:solidFill>
          <a:ln w="76200">
            <a:solidFill>
              <a:schemeClr val="bg1"/>
            </a:solidFill>
            <a:miter lim="800000"/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1">
                <a:solidFill>
                  <a:srgbClr val="F43C3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6" name="Content Placeholder 16">
            <a:extLst>
              <a:ext uri="{FF2B5EF4-FFF2-40B4-BE49-F238E27FC236}">
                <a16:creationId xmlns:a16="http://schemas.microsoft.com/office/drawing/2014/main" id="{18830512-A95F-4B12-8392-30B22952CFAE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5590159" y="4889133"/>
            <a:ext cx="6129815" cy="1312542"/>
          </a:xfrm>
          <a:solidFill>
            <a:schemeClr val="accent2"/>
          </a:solidFill>
          <a:ln w="76200">
            <a:solidFill>
              <a:schemeClr val="bg1"/>
            </a:solidFill>
            <a:miter lim="800000"/>
          </a:ln>
        </p:spPr>
        <p:txBody>
          <a:bodyPr lIns="182880" tIns="182880" rIns="182880" bIns="182880">
            <a:noAutofit/>
          </a:bodyPr>
          <a:lstStyle>
            <a:lvl1pPr marL="230188" indent="-228600">
              <a:lnSpc>
                <a:spcPct val="100000"/>
              </a:lnSpc>
              <a:buClr>
                <a:schemeClr val="bg1"/>
              </a:buClr>
              <a:defRPr sz="140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buClr>
                <a:schemeClr val="bg1"/>
              </a:buClr>
              <a:defRPr sz="1200">
                <a:solidFill>
                  <a:schemeClr val="bg1"/>
                </a:solidFill>
              </a:defRPr>
            </a:lvl2pPr>
            <a:lvl3pPr>
              <a:lnSpc>
                <a:spcPct val="100000"/>
              </a:lnSpc>
              <a:buClr>
                <a:schemeClr val="bg1"/>
              </a:buClr>
              <a:defRPr sz="1100">
                <a:solidFill>
                  <a:schemeClr val="bg1"/>
                </a:solidFill>
              </a:defRPr>
            </a:lvl3pPr>
            <a:lvl4pPr>
              <a:lnSpc>
                <a:spcPct val="100000"/>
              </a:lnSpc>
              <a:buClr>
                <a:schemeClr val="bg1"/>
              </a:buClr>
              <a:defRPr sz="1050">
                <a:solidFill>
                  <a:schemeClr val="bg1"/>
                </a:solidFill>
              </a:defRPr>
            </a:lvl4pPr>
            <a:lvl5pPr>
              <a:lnSpc>
                <a:spcPct val="100000"/>
              </a:lnSpc>
              <a:buClr>
                <a:schemeClr val="bg1"/>
              </a:buCl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7" name="Text Placeholder 21">
            <a:extLst>
              <a:ext uri="{FF2B5EF4-FFF2-40B4-BE49-F238E27FC236}">
                <a16:creationId xmlns:a16="http://schemas.microsoft.com/office/drawing/2014/main" id="{E34DE6B7-9EFE-46F4-9F18-06A83D4A6EF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590160" y="4564309"/>
            <a:ext cx="6129816" cy="314692"/>
          </a:xfrm>
          <a:solidFill>
            <a:schemeClr val="bg1"/>
          </a:solidFill>
          <a:ln w="76200">
            <a:solidFill>
              <a:schemeClr val="bg1"/>
            </a:solidFill>
            <a:miter lim="800000"/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1">
                <a:solidFill>
                  <a:srgbClr val="F43C3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0154266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B1F6C0F-32C1-4B16-9606-CEF9922F5DB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9EB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73128309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9441"/>
            <a:ext cx="121920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4400" b="1">
                <a:solidFill>
                  <a:srgbClr val="EF3B3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401908" y="6444276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2000" b="1">
                <a:solidFill>
                  <a:srgbClr val="EF3B31"/>
                </a:solidFill>
              </a:defRPr>
            </a:lvl1pPr>
          </a:lstStyle>
          <a:p>
            <a:fld id="{D5658A76-6DA0-4F3D-8BFC-9F0A4AE285CD}" type="slidenum">
              <a:rPr lang="en-GB" smtClean="0"/>
              <a:t>‹#›</a:t>
            </a:fld>
            <a:endParaRPr lang="en-GB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3"/>
          </p:nvPr>
        </p:nvSpPr>
        <p:spPr>
          <a:xfrm>
            <a:off x="596901" y="1714500"/>
            <a:ext cx="10909300" cy="4102100"/>
          </a:xfrm>
        </p:spPr>
        <p:txBody>
          <a:bodyPr/>
          <a:lstStyle>
            <a:lvl1pPr>
              <a:lnSpc>
                <a:spcPct val="150000"/>
              </a:lnSpc>
              <a:defRPr>
                <a:solidFill>
                  <a:srgbClr val="1DA1DC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>
              <a:lnSpc>
                <a:spcPct val="150000"/>
              </a:lnSpc>
              <a:defRPr/>
            </a:lvl2pPr>
            <a:lvl3pPr marL="1143008" indent="-228602">
              <a:lnSpc>
                <a:spcPct val="150000"/>
              </a:lnSpc>
              <a:buFontTx/>
              <a:buBlip>
                <a:blip r:embed="rId2"/>
              </a:buBlip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97376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E4177-3D05-4C32-AF7F-2153A8D8A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391D3A-DE69-4E0A-9340-FDDC238DF5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9B440A-76EF-4F3C-9F31-8D19FCB7C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6AC81-DC50-44EC-BCC8-BD33CCB1C2A5}" type="datetimeFigureOut">
              <a:rPr lang="en-GB" smtClean="0"/>
              <a:t>18/06/2019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693F14-5EE1-43DF-872C-60B51486C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BE9925-008A-4EA0-AED8-33FC1DD34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58A76-6DA0-4F3D-8BFC-9F0A4AE285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274631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C8814-CC31-4BD2-882C-7E3A249E9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85DBDD-40DC-4007-84A4-75ED16192D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08C3F5-196C-45A2-BB42-0503DE20D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6AC81-DC50-44EC-BCC8-BD33CCB1C2A5}" type="datetimeFigureOut">
              <a:rPr lang="en-GB" smtClean="0"/>
              <a:t>18/06/2019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BBBD79-2D8F-4A25-A78A-9FA5CADCF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23EA49-ABA8-4DCB-8BA1-5F08A81A1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58A76-6DA0-4F3D-8BFC-9F0A4AE285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3773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 b="1">
                <a:solidFill>
                  <a:srgbClr val="F16834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331972" y="5290471"/>
            <a:ext cx="46940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Develop your next generation products</a:t>
            </a: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1068421" y="1503966"/>
            <a:ext cx="9096983" cy="10950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Click to edit Master title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6AC81-DC50-44EC-BCC8-BD33CCB1C2A5}" type="datetimeFigureOut">
              <a:rPr lang="en-GB" smtClean="0"/>
              <a:t>18/06/2019</a:t>
            </a:fld>
            <a:endParaRPr lang="en-GB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58A76-6DA0-4F3D-8BFC-9F0A4AE285CD}" type="slidenum">
              <a:rPr lang="en-GB" smtClean="0"/>
              <a:t>‹#›</a:t>
            </a:fld>
            <a:endParaRPr lang="en-GB"/>
          </a:p>
        </p:txBody>
      </p:sp>
      <p:sp>
        <p:nvSpPr>
          <p:cNvPr id="30" name="Content Placeholder 29"/>
          <p:cNvSpPr>
            <a:spLocks noGrp="1"/>
          </p:cNvSpPr>
          <p:nvPr>
            <p:ph sz="quarter" idx="15"/>
          </p:nvPr>
        </p:nvSpPr>
        <p:spPr>
          <a:xfrm>
            <a:off x="761028" y="2070100"/>
            <a:ext cx="10673285" cy="3962400"/>
          </a:xfrm>
          <a:prstGeom prst="roundRect">
            <a:avLst>
              <a:gd name="adj" fmla="val 11632"/>
            </a:avLst>
          </a:prstGeom>
          <a:noFill/>
          <a:ln w="25400">
            <a:solidFill>
              <a:srgbClr val="30B4E6"/>
            </a:solidFill>
          </a:ln>
        </p:spPr>
        <p:txBody>
          <a:bodyPr>
            <a:normAutofit/>
          </a:bodyPr>
          <a:lstStyle>
            <a:lvl1pPr marL="0">
              <a:lnSpc>
                <a:spcPct val="400000"/>
              </a:lnSpc>
              <a:spcBef>
                <a:spcPts val="0"/>
              </a:spcBef>
              <a:defRPr sz="200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lnSpc>
                <a:spcPct val="150000"/>
              </a:lnSpc>
              <a:spcBef>
                <a:spcPts val="0"/>
              </a:spcBef>
              <a:defRPr sz="200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lnSpc>
                <a:spcPct val="150000"/>
              </a:lnSpc>
              <a:defRPr sz="200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lnSpc>
                <a:spcPct val="150000"/>
              </a:lnSpc>
              <a:defRPr sz="200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lnSpc>
                <a:spcPct val="150000"/>
              </a:lnSpc>
              <a:defRPr sz="2000"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4" hasCustomPrompt="1"/>
          </p:nvPr>
        </p:nvSpPr>
        <p:spPr>
          <a:xfrm>
            <a:off x="1170070" y="1621377"/>
            <a:ext cx="9855200" cy="956128"/>
          </a:xfrm>
          <a:prstGeom prst="roundRect">
            <a:avLst/>
          </a:prstGeom>
          <a:gradFill>
            <a:gsLst>
              <a:gs pos="0">
                <a:srgbClr val="19AFE6"/>
              </a:gs>
              <a:gs pos="100000">
                <a:srgbClr val="19AFE6"/>
              </a:gs>
            </a:gsLst>
            <a:lin ang="0" scaled="0"/>
          </a:gradFill>
        </p:spPr>
        <p:txBody>
          <a:bodyPr anchor="ctr" anchorCtr="0">
            <a:normAutofit/>
          </a:bodyPr>
          <a:lstStyle>
            <a:lvl1pPr marL="0" indent="0" algn="ctr">
              <a:buNone/>
              <a:defRPr sz="2000" b="1" baseline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Click to 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418520661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3F07B-0176-4C6C-8ECC-1B2DB11FF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BAC8B9-D792-4D07-9968-5C53C44CF8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7D8C50-B367-401E-BCAA-F4787B4D4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6AC81-DC50-44EC-BCC8-BD33CCB1C2A5}" type="datetimeFigureOut">
              <a:rPr lang="en-GB" smtClean="0"/>
              <a:t>18/06/2019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F47445-BA6A-4F22-8E2A-301946441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0EF4F2-1039-4300-BC78-BBEEEAA2A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58A76-6DA0-4F3D-8BFC-9F0A4AE285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965117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4DF7B-8A79-48D6-B9F3-E85DF7435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95CF25-44AE-4101-B819-1438FC2794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5BCB6E-C60F-4361-B41D-9BA1590AF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6AC81-DC50-44EC-BCC8-BD33CCB1C2A5}" type="datetimeFigureOut">
              <a:rPr lang="en-GB" smtClean="0"/>
              <a:t>18/06/2019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749DA-7667-4BB0-8E33-D42ED936D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0F46BF-DCDD-4D69-96C8-DF50855BD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58A76-6DA0-4F3D-8BFC-9F0A4AE285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658610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48E0E-26FF-4B64-B4E0-A1A16A4D3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DBAFB-2C2D-4167-BF55-67EA150CFA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C50D2B-7C8D-41FF-9675-1C26BC1C8B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4DAB83-5458-4496-A938-C88B10F60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6AC81-DC50-44EC-BCC8-BD33CCB1C2A5}" type="datetimeFigureOut">
              <a:rPr lang="en-GB" smtClean="0"/>
              <a:t>18/06/2019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7331EA-4C70-426B-8D37-557B673CB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B88A2D-0DFA-4B49-8E3B-8321A3B2F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58A76-6DA0-4F3D-8BFC-9F0A4AE285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963017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5D3DF-A585-4B81-B819-18BCDAF75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3561C3-8927-4B60-B468-9BEF65342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FA5EC8-8CB7-4B74-9927-BE92822265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5B4FAC-4FBD-42F8-894E-847DFD6045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AF9975-ACA1-42E8-AFA6-270F688334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F60CE7-759A-4F89-B788-B5F01BAFA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6AC81-DC50-44EC-BCC8-BD33CCB1C2A5}" type="datetimeFigureOut">
              <a:rPr lang="en-GB" smtClean="0"/>
              <a:t>18/06/2019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F26A5C-54E5-4833-90FA-617E4B991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F506C8-A0E0-4C3C-AF3C-7EC52CBFE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58A76-6DA0-4F3D-8BFC-9F0A4AE285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028096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FB9AF-A39A-4415-AE80-2D3B85ACE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EF5C8F-9A2E-4AEF-AF60-8C95133D3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6AC81-DC50-44EC-BCC8-BD33CCB1C2A5}" type="datetimeFigureOut">
              <a:rPr lang="en-GB" smtClean="0"/>
              <a:t>18/06/2019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C972AF-2185-481D-9262-4E64B360D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5332E2-CB5D-4F20-8DE8-78CC6EDA9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58A76-6DA0-4F3D-8BFC-9F0A4AE285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124026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4E57B9-F142-44BC-A607-512EFF56F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6AC81-DC50-44EC-BCC8-BD33CCB1C2A5}" type="datetimeFigureOut">
              <a:rPr lang="en-GB" smtClean="0"/>
              <a:t>18/06/2019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AB6AF4-E1C1-4F11-BB26-D6CA2A4DE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DD3A09-9471-4D69-B850-4BF401749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58A76-6DA0-4F3D-8BFC-9F0A4AE285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19124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9B547-8FD6-46C5-947F-C851A7879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FBB17-59D9-487F-AC7C-17734584A1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D76492-7E1F-428E-9BE7-59ED4D82E9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C37010-65C8-4E1C-B16C-9484B9E93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6AC81-DC50-44EC-BCC8-BD33CCB1C2A5}" type="datetimeFigureOut">
              <a:rPr lang="en-GB" smtClean="0"/>
              <a:t>18/06/2019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8B8EA1-3085-4F2B-81CA-25F01D8A1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AA5959-9B8C-4B2C-BD9E-4DC09AEB2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58A76-6DA0-4F3D-8BFC-9F0A4AE285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563654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8D25C-4E9E-426D-9A6D-E4CB87D83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91F133-11C2-4560-ABB3-1C8595FEFC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19A904-C06F-4204-BB0C-D779E215C7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5A3F0D-83B1-4F74-BA88-372D90BAC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6AC81-DC50-44EC-BCC8-BD33CCB1C2A5}" type="datetimeFigureOut">
              <a:rPr lang="en-GB" smtClean="0"/>
              <a:t>18/06/2019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FEB4D3-4FED-4949-AD4D-AF1101A43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EB62AB-5522-4675-8FD5-3C5D0FFAE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58A76-6DA0-4F3D-8BFC-9F0A4AE285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693378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3BE4A-8B2B-4E08-B29F-D6D88B7C3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81625D-42ED-4C38-9F69-D511A21ACF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197227-C27F-4B6F-868D-50A52DB42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6AC81-DC50-44EC-BCC8-BD33CCB1C2A5}" type="datetimeFigureOut">
              <a:rPr lang="en-GB" smtClean="0"/>
              <a:t>18/06/2019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95C4E1-FB3B-4B28-B61D-69BBFD72B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FA1542-4EF0-49CC-9D5B-DA0C38B6D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58A76-6DA0-4F3D-8BFC-9F0A4AE285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77555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0951D1-13B5-4DF2-8033-86C7969746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B120DB-C4B5-4BF0-844B-40A74D14B2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69D9D6-5F84-44A5-A881-F267A4AC7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6AC81-DC50-44EC-BCC8-BD33CCB1C2A5}" type="datetimeFigureOut">
              <a:rPr lang="en-GB" smtClean="0"/>
              <a:t>18/06/2019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E4E4A8-3676-4976-BEFF-EBBE3343B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EAE1C-3B03-418C-B61A-74741F9D9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58A76-6DA0-4F3D-8BFC-9F0A4AE285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3923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 b="1">
                <a:solidFill>
                  <a:srgbClr val="F16834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331972" y="5290471"/>
            <a:ext cx="46940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Develop your next generation products</a:t>
            </a: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1068421" y="1503966"/>
            <a:ext cx="9096983" cy="10950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Click to edit Master title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6AC81-DC50-44EC-BCC8-BD33CCB1C2A5}" type="datetimeFigureOut">
              <a:rPr lang="en-GB" smtClean="0"/>
              <a:t>18/06/2019</a:t>
            </a:fld>
            <a:endParaRPr lang="en-GB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58A76-6DA0-4F3D-8BFC-9F0A4AE285CD}" type="slidenum">
              <a:rPr lang="en-GB" smtClean="0"/>
              <a:t>‹#›</a:t>
            </a:fld>
            <a:endParaRPr lang="en-GB"/>
          </a:p>
        </p:txBody>
      </p:sp>
      <p:sp>
        <p:nvSpPr>
          <p:cNvPr id="30" name="Content Placeholder 29"/>
          <p:cNvSpPr>
            <a:spLocks noGrp="1"/>
          </p:cNvSpPr>
          <p:nvPr>
            <p:ph sz="quarter" idx="15"/>
          </p:nvPr>
        </p:nvSpPr>
        <p:spPr>
          <a:xfrm>
            <a:off x="766240" y="2070100"/>
            <a:ext cx="10673285" cy="3962400"/>
          </a:xfrm>
          <a:prstGeom prst="roundRect">
            <a:avLst>
              <a:gd name="adj" fmla="val 11632"/>
            </a:avLst>
          </a:prstGeom>
          <a:noFill/>
          <a:ln w="25400">
            <a:solidFill>
              <a:srgbClr val="30B4E6"/>
            </a:solidFill>
          </a:ln>
        </p:spPr>
        <p:txBody>
          <a:bodyPr>
            <a:normAutofit/>
          </a:bodyPr>
          <a:lstStyle>
            <a:lvl1pPr marL="0">
              <a:lnSpc>
                <a:spcPct val="400000"/>
              </a:lnSpc>
              <a:spcBef>
                <a:spcPts val="0"/>
              </a:spcBef>
              <a:defRPr sz="200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lnSpc>
                <a:spcPct val="150000"/>
              </a:lnSpc>
              <a:spcBef>
                <a:spcPts val="0"/>
              </a:spcBef>
              <a:defRPr sz="200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lnSpc>
                <a:spcPct val="150000"/>
              </a:lnSpc>
              <a:defRPr sz="200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lnSpc>
                <a:spcPct val="150000"/>
              </a:lnSpc>
              <a:defRPr sz="200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lnSpc>
                <a:spcPct val="150000"/>
              </a:lnSpc>
              <a:defRPr sz="2000"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4" hasCustomPrompt="1"/>
          </p:nvPr>
        </p:nvSpPr>
        <p:spPr>
          <a:xfrm>
            <a:off x="1095821" y="1621377"/>
            <a:ext cx="4815509" cy="956128"/>
          </a:xfrm>
          <a:prstGeom prst="roundRect">
            <a:avLst/>
          </a:prstGeom>
          <a:gradFill>
            <a:gsLst>
              <a:gs pos="0">
                <a:srgbClr val="19AFE6"/>
              </a:gs>
              <a:gs pos="100000">
                <a:srgbClr val="19AFE6"/>
              </a:gs>
            </a:gsLst>
            <a:lin ang="0" scaled="0"/>
          </a:gradFill>
        </p:spPr>
        <p:txBody>
          <a:bodyPr anchor="ctr" anchorCtr="0">
            <a:normAutofit/>
          </a:bodyPr>
          <a:lstStyle>
            <a:lvl1pPr marL="0" indent="0" algn="ctr">
              <a:buNone/>
              <a:defRPr sz="2000" b="1" baseline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Click to edit master title</a:t>
            </a:r>
          </a:p>
        </p:txBody>
      </p:sp>
      <p:sp>
        <p:nvSpPr>
          <p:cNvPr id="14" name="Text Placeholder 23"/>
          <p:cNvSpPr>
            <a:spLocks noGrp="1"/>
          </p:cNvSpPr>
          <p:nvPr>
            <p:ph type="body" sz="quarter" idx="16" hasCustomPrompt="1"/>
          </p:nvPr>
        </p:nvSpPr>
        <p:spPr>
          <a:xfrm>
            <a:off x="6206352" y="1621377"/>
            <a:ext cx="4815509" cy="956128"/>
          </a:xfrm>
          <a:prstGeom prst="roundRect">
            <a:avLst/>
          </a:prstGeom>
          <a:gradFill>
            <a:gsLst>
              <a:gs pos="0">
                <a:srgbClr val="19AFE6"/>
              </a:gs>
              <a:gs pos="100000">
                <a:srgbClr val="19AFE6"/>
              </a:gs>
            </a:gsLst>
            <a:lin ang="0" scaled="0"/>
          </a:gradFill>
        </p:spPr>
        <p:txBody>
          <a:bodyPr anchor="ctr" anchorCtr="0">
            <a:normAutofit/>
          </a:bodyPr>
          <a:lstStyle>
            <a:lvl1pPr marL="0" indent="0" algn="ctr">
              <a:buNone/>
              <a:defRPr sz="2000" b="1" baseline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Click to 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216607559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 b="1">
                <a:solidFill>
                  <a:srgbClr val="F16834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6AC81-DC50-44EC-BCC8-BD33CCB1C2A5}" type="datetimeFigureOut">
              <a:rPr lang="en-GB" smtClean="0"/>
              <a:t>18/06/2019</a:t>
            </a:fld>
            <a:endParaRPr lang="en-GB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58A76-6DA0-4F3D-8BFC-9F0A4AE285CD}" type="slidenum">
              <a:rPr lang="en-GB" smtClean="0"/>
              <a:t>‹#›</a:t>
            </a:fld>
            <a:endParaRPr lang="en-GB"/>
          </a:p>
        </p:txBody>
      </p:sp>
      <p:sp>
        <p:nvSpPr>
          <p:cNvPr id="30" name="Content Placeholder 29"/>
          <p:cNvSpPr>
            <a:spLocks noGrp="1"/>
          </p:cNvSpPr>
          <p:nvPr>
            <p:ph sz="quarter" idx="15"/>
          </p:nvPr>
        </p:nvSpPr>
        <p:spPr>
          <a:xfrm>
            <a:off x="671414" y="1892301"/>
            <a:ext cx="3498044" cy="4252304"/>
          </a:xfrm>
          <a:prstGeom prst="roundRect">
            <a:avLst/>
          </a:prstGeom>
          <a:noFill/>
          <a:ln w="25400">
            <a:solidFill>
              <a:srgbClr val="30B4E6"/>
            </a:solidFill>
          </a:ln>
        </p:spPr>
        <p:txBody>
          <a:bodyPr tIns="457200">
            <a:norm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200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200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lnSpc>
                <a:spcPct val="100000"/>
              </a:lnSpc>
              <a:defRPr sz="200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lnSpc>
                <a:spcPct val="100000"/>
              </a:lnSpc>
              <a:defRPr sz="200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lnSpc>
                <a:spcPct val="100000"/>
              </a:lnSpc>
              <a:defRPr sz="2000"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4" hasCustomPrompt="1"/>
          </p:nvPr>
        </p:nvSpPr>
        <p:spPr>
          <a:xfrm>
            <a:off x="821041" y="1592068"/>
            <a:ext cx="3283669" cy="791191"/>
          </a:xfrm>
          <a:prstGeom prst="roundRect">
            <a:avLst/>
          </a:prstGeom>
          <a:gradFill>
            <a:gsLst>
              <a:gs pos="0">
                <a:srgbClr val="19AFE6"/>
              </a:gs>
              <a:gs pos="100000">
                <a:srgbClr val="19AFE6"/>
              </a:gs>
            </a:gsLst>
            <a:lin ang="0" scaled="0"/>
          </a:gradFill>
        </p:spPr>
        <p:txBody>
          <a:bodyPr anchor="ctr" anchorCtr="0">
            <a:normAutofit/>
          </a:bodyPr>
          <a:lstStyle>
            <a:lvl1pPr marL="0" indent="0" algn="ctr">
              <a:buNone/>
              <a:defRPr sz="2000" b="1" baseline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Click to edit master title</a:t>
            </a:r>
          </a:p>
        </p:txBody>
      </p:sp>
      <p:sp>
        <p:nvSpPr>
          <p:cNvPr id="17" name="Content Placeholder 29"/>
          <p:cNvSpPr>
            <a:spLocks noGrp="1"/>
          </p:cNvSpPr>
          <p:nvPr>
            <p:ph sz="quarter" idx="16"/>
          </p:nvPr>
        </p:nvSpPr>
        <p:spPr>
          <a:xfrm>
            <a:off x="4399362" y="1892301"/>
            <a:ext cx="3524134" cy="4252304"/>
          </a:xfrm>
          <a:prstGeom prst="roundRect">
            <a:avLst/>
          </a:prstGeom>
          <a:noFill/>
          <a:ln w="25400">
            <a:solidFill>
              <a:srgbClr val="FC9292"/>
            </a:solidFill>
          </a:ln>
        </p:spPr>
        <p:txBody>
          <a:bodyPr tIns="457200">
            <a:norm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200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200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lnSpc>
                <a:spcPct val="100000"/>
              </a:lnSpc>
              <a:defRPr sz="200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lnSpc>
                <a:spcPct val="100000"/>
              </a:lnSpc>
              <a:defRPr sz="200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lnSpc>
                <a:spcPct val="100000"/>
              </a:lnSpc>
              <a:defRPr sz="2000"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3"/>
          <p:cNvSpPr>
            <a:spLocks noGrp="1"/>
          </p:cNvSpPr>
          <p:nvPr>
            <p:ph type="body" sz="quarter" idx="17" hasCustomPrompt="1"/>
          </p:nvPr>
        </p:nvSpPr>
        <p:spPr>
          <a:xfrm>
            <a:off x="4548989" y="1546166"/>
            <a:ext cx="3283669" cy="791191"/>
          </a:xfrm>
          <a:prstGeom prst="roundRect">
            <a:avLst/>
          </a:prstGeom>
          <a:gradFill>
            <a:gsLst>
              <a:gs pos="0">
                <a:srgbClr val="FC9292"/>
              </a:gs>
              <a:gs pos="100000">
                <a:srgbClr val="FB6782"/>
              </a:gs>
            </a:gsLst>
            <a:lin ang="0" scaled="0"/>
          </a:gradFill>
        </p:spPr>
        <p:txBody>
          <a:bodyPr anchor="ctr" anchorCtr="0">
            <a:normAutofit/>
          </a:bodyPr>
          <a:lstStyle>
            <a:lvl1pPr marL="0" indent="0" algn="ctr">
              <a:buNone/>
              <a:defRPr sz="2000" b="1" baseline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Click to edit master title</a:t>
            </a:r>
          </a:p>
        </p:txBody>
      </p:sp>
      <p:sp>
        <p:nvSpPr>
          <p:cNvPr id="14" name="Content Placeholder 29"/>
          <p:cNvSpPr>
            <a:spLocks noGrp="1"/>
          </p:cNvSpPr>
          <p:nvPr>
            <p:ph sz="quarter" idx="18"/>
          </p:nvPr>
        </p:nvSpPr>
        <p:spPr>
          <a:xfrm>
            <a:off x="8153400" y="1857559"/>
            <a:ext cx="3524134" cy="4252304"/>
          </a:xfrm>
          <a:prstGeom prst="roundRect">
            <a:avLst/>
          </a:prstGeom>
          <a:noFill/>
          <a:ln w="25400">
            <a:solidFill>
              <a:srgbClr val="FF9C45"/>
            </a:solidFill>
          </a:ln>
        </p:spPr>
        <p:txBody>
          <a:bodyPr tIns="457200">
            <a:norm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200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200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lnSpc>
                <a:spcPct val="100000"/>
              </a:lnSpc>
              <a:defRPr sz="200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lnSpc>
                <a:spcPct val="100000"/>
              </a:lnSpc>
              <a:defRPr sz="200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lnSpc>
                <a:spcPct val="100000"/>
              </a:lnSpc>
              <a:defRPr sz="2000"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3"/>
          <p:cNvSpPr>
            <a:spLocks noGrp="1"/>
          </p:cNvSpPr>
          <p:nvPr>
            <p:ph type="body" sz="quarter" idx="19" hasCustomPrompt="1"/>
          </p:nvPr>
        </p:nvSpPr>
        <p:spPr>
          <a:xfrm>
            <a:off x="8303027" y="1511424"/>
            <a:ext cx="3283669" cy="791191"/>
          </a:xfrm>
          <a:prstGeom prst="roundRect">
            <a:avLst/>
          </a:prstGeom>
          <a:gradFill>
            <a:gsLst>
              <a:gs pos="0">
                <a:srgbClr val="FF9C45"/>
              </a:gs>
              <a:gs pos="100000">
                <a:srgbClr val="FF5C23"/>
              </a:gs>
            </a:gsLst>
            <a:lin ang="0" scaled="0"/>
          </a:gradFill>
        </p:spPr>
        <p:txBody>
          <a:bodyPr anchor="ctr" anchorCtr="0">
            <a:normAutofit/>
          </a:bodyPr>
          <a:lstStyle>
            <a:lvl1pPr marL="0" indent="0" algn="ctr">
              <a:buNone/>
              <a:defRPr sz="2000" b="1" baseline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Click to 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2474950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 b="1">
                <a:solidFill>
                  <a:srgbClr val="F16834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331972" y="5290471"/>
            <a:ext cx="46940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Develop your next generation products</a:t>
            </a: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1068421" y="1503966"/>
            <a:ext cx="9096983" cy="10950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Click to edit Master title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6AC81-DC50-44EC-BCC8-BD33CCB1C2A5}" type="datetimeFigureOut">
              <a:rPr lang="en-GB" smtClean="0"/>
              <a:t>18/06/2019</a:t>
            </a:fld>
            <a:endParaRPr lang="en-GB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58A76-6DA0-4F3D-8BFC-9F0A4AE285CD}" type="slidenum">
              <a:rPr lang="en-GB" smtClean="0"/>
              <a:t>‹#›</a:t>
            </a:fld>
            <a:endParaRPr lang="en-GB"/>
          </a:p>
        </p:txBody>
      </p:sp>
      <p:sp>
        <p:nvSpPr>
          <p:cNvPr id="30" name="Content Placeholder 29"/>
          <p:cNvSpPr>
            <a:spLocks noGrp="1"/>
          </p:cNvSpPr>
          <p:nvPr>
            <p:ph sz="quarter" idx="15"/>
          </p:nvPr>
        </p:nvSpPr>
        <p:spPr>
          <a:xfrm>
            <a:off x="766240" y="1892301"/>
            <a:ext cx="5164660" cy="4252304"/>
          </a:xfrm>
          <a:prstGeom prst="roundRect">
            <a:avLst>
              <a:gd name="adj" fmla="val 11389"/>
            </a:avLst>
          </a:prstGeom>
          <a:noFill/>
          <a:ln w="25400">
            <a:solidFill>
              <a:srgbClr val="30B4E6"/>
            </a:solidFill>
          </a:ln>
        </p:spPr>
        <p:txBody>
          <a:bodyPr tIns="457200">
            <a:normAutofit/>
          </a:bodyPr>
          <a:lstStyle>
            <a:lvl1pPr marL="0">
              <a:lnSpc>
                <a:spcPct val="150000"/>
              </a:lnSpc>
              <a:spcBef>
                <a:spcPts val="0"/>
              </a:spcBef>
              <a:defRPr sz="200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lnSpc>
                <a:spcPct val="150000"/>
              </a:lnSpc>
              <a:spcBef>
                <a:spcPts val="0"/>
              </a:spcBef>
              <a:defRPr sz="200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lnSpc>
                <a:spcPct val="150000"/>
              </a:lnSpc>
              <a:defRPr sz="200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lnSpc>
                <a:spcPct val="150000"/>
              </a:lnSpc>
              <a:defRPr sz="200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lnSpc>
                <a:spcPct val="150000"/>
              </a:lnSpc>
              <a:defRPr sz="2000"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4" hasCustomPrompt="1"/>
          </p:nvPr>
        </p:nvSpPr>
        <p:spPr>
          <a:xfrm>
            <a:off x="1061619" y="1473617"/>
            <a:ext cx="4573902" cy="837367"/>
          </a:xfrm>
          <a:prstGeom prst="roundRect">
            <a:avLst/>
          </a:prstGeom>
          <a:gradFill>
            <a:gsLst>
              <a:gs pos="0">
                <a:srgbClr val="19AFE6"/>
              </a:gs>
              <a:gs pos="100000">
                <a:srgbClr val="19AFE6"/>
              </a:gs>
            </a:gsLst>
            <a:lin ang="0" scaled="0"/>
          </a:gradFill>
        </p:spPr>
        <p:txBody>
          <a:bodyPr anchor="ctr" anchorCtr="0">
            <a:normAutofit/>
          </a:bodyPr>
          <a:lstStyle>
            <a:lvl1pPr marL="0" indent="0" algn="ctr">
              <a:buNone/>
              <a:defRPr sz="2400" b="1" baseline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Click to edit master title</a:t>
            </a:r>
          </a:p>
        </p:txBody>
      </p:sp>
      <p:sp>
        <p:nvSpPr>
          <p:cNvPr id="17" name="Content Placeholder 29"/>
          <p:cNvSpPr>
            <a:spLocks noGrp="1"/>
          </p:cNvSpPr>
          <p:nvPr>
            <p:ph sz="quarter" idx="16"/>
          </p:nvPr>
        </p:nvSpPr>
        <p:spPr>
          <a:xfrm>
            <a:off x="6189140" y="1892301"/>
            <a:ext cx="5164660" cy="4252304"/>
          </a:xfrm>
          <a:prstGeom prst="roundRect">
            <a:avLst>
              <a:gd name="adj" fmla="val 12953"/>
            </a:avLst>
          </a:prstGeom>
          <a:noFill/>
          <a:ln w="25400">
            <a:solidFill>
              <a:srgbClr val="FC9292"/>
            </a:solidFill>
          </a:ln>
        </p:spPr>
        <p:txBody>
          <a:bodyPr tIns="457200">
            <a:normAutofit/>
          </a:bodyPr>
          <a:lstStyle>
            <a:lvl1pPr marL="0">
              <a:lnSpc>
                <a:spcPct val="150000"/>
              </a:lnSpc>
              <a:spcBef>
                <a:spcPts val="0"/>
              </a:spcBef>
              <a:defRPr sz="200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lnSpc>
                <a:spcPct val="150000"/>
              </a:lnSpc>
              <a:spcBef>
                <a:spcPts val="0"/>
              </a:spcBef>
              <a:defRPr sz="200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lnSpc>
                <a:spcPct val="150000"/>
              </a:lnSpc>
              <a:defRPr sz="200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lnSpc>
                <a:spcPct val="150000"/>
              </a:lnSpc>
              <a:defRPr sz="200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lnSpc>
                <a:spcPct val="150000"/>
              </a:lnSpc>
              <a:defRPr sz="2000"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3"/>
          <p:cNvSpPr>
            <a:spLocks noGrp="1"/>
          </p:cNvSpPr>
          <p:nvPr>
            <p:ph type="body" sz="quarter" idx="17" hasCustomPrompt="1"/>
          </p:nvPr>
        </p:nvSpPr>
        <p:spPr>
          <a:xfrm>
            <a:off x="6484519" y="1427715"/>
            <a:ext cx="4573902" cy="837367"/>
          </a:xfrm>
          <a:prstGeom prst="roundRect">
            <a:avLst/>
          </a:prstGeom>
          <a:gradFill>
            <a:gsLst>
              <a:gs pos="0">
                <a:srgbClr val="FC9292"/>
              </a:gs>
              <a:gs pos="100000">
                <a:srgbClr val="FB6782"/>
              </a:gs>
            </a:gsLst>
            <a:lin ang="0" scaled="0"/>
          </a:gradFill>
        </p:spPr>
        <p:txBody>
          <a:bodyPr anchor="ctr" anchorCtr="0">
            <a:normAutofit/>
          </a:bodyPr>
          <a:lstStyle>
            <a:lvl1pPr marL="0" indent="0" algn="ctr">
              <a:buNone/>
              <a:defRPr sz="2400" b="1" baseline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Click to 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2197845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 b="1">
                <a:solidFill>
                  <a:srgbClr val="F16834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6AC81-DC50-44EC-BCC8-BD33CCB1C2A5}" type="datetimeFigureOut">
              <a:rPr lang="en-GB" smtClean="0"/>
              <a:t>18/06/2019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58A76-6DA0-4F3D-8BFC-9F0A4AE285CD}" type="slidenum">
              <a:rPr lang="en-GB" smtClean="0"/>
              <a:t>‹#›</a:t>
            </a:fld>
            <a:endParaRPr lang="en-GB"/>
          </a:p>
        </p:txBody>
      </p:sp>
      <p:sp>
        <p:nvSpPr>
          <p:cNvPr id="21" name="Content Placeholder 29"/>
          <p:cNvSpPr>
            <a:spLocks noGrp="1"/>
          </p:cNvSpPr>
          <p:nvPr>
            <p:ph sz="quarter" idx="15"/>
          </p:nvPr>
        </p:nvSpPr>
        <p:spPr>
          <a:xfrm>
            <a:off x="766240" y="1892301"/>
            <a:ext cx="10673286" cy="1805114"/>
          </a:xfrm>
          <a:prstGeom prst="roundRect">
            <a:avLst/>
          </a:prstGeom>
          <a:noFill/>
          <a:ln w="25400">
            <a:solidFill>
              <a:srgbClr val="30B4E6"/>
            </a:solidFill>
          </a:ln>
        </p:spPr>
        <p:txBody>
          <a:bodyPr tIns="365760">
            <a:norm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180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80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lnSpc>
                <a:spcPct val="150000"/>
              </a:lnSpc>
              <a:defRPr sz="200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lnSpc>
                <a:spcPct val="150000"/>
              </a:lnSpc>
              <a:defRPr sz="200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lnSpc>
                <a:spcPct val="150000"/>
              </a:lnSpc>
              <a:defRPr sz="2000"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2" name="Text Placeholder 23"/>
          <p:cNvSpPr>
            <a:spLocks noGrp="1"/>
          </p:cNvSpPr>
          <p:nvPr>
            <p:ph type="body" sz="quarter" idx="14" hasCustomPrompt="1"/>
          </p:nvPr>
        </p:nvSpPr>
        <p:spPr>
          <a:xfrm>
            <a:off x="3581401" y="1512753"/>
            <a:ext cx="5286219" cy="733686"/>
          </a:xfrm>
          <a:prstGeom prst="roundRect">
            <a:avLst/>
          </a:prstGeom>
          <a:gradFill>
            <a:gsLst>
              <a:gs pos="0">
                <a:srgbClr val="19AFE6"/>
              </a:gs>
              <a:gs pos="100000">
                <a:srgbClr val="19AFE6"/>
              </a:gs>
            </a:gsLst>
            <a:lin ang="0" scaled="0"/>
          </a:gradFill>
        </p:spPr>
        <p:txBody>
          <a:bodyPr lIns="0" tIns="0" rIns="0" bIns="0" anchor="ctr" anchorCtr="1">
            <a:normAutofit/>
          </a:bodyPr>
          <a:lstStyle>
            <a:lvl1pPr marL="0" indent="0" algn="l">
              <a:buNone/>
              <a:defRPr sz="2400" b="1" baseline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Click to edit master title</a:t>
            </a:r>
          </a:p>
        </p:txBody>
      </p:sp>
      <p:sp>
        <p:nvSpPr>
          <p:cNvPr id="23" name="Content Placeholder 29"/>
          <p:cNvSpPr>
            <a:spLocks noGrp="1"/>
          </p:cNvSpPr>
          <p:nvPr>
            <p:ph sz="quarter" idx="16"/>
          </p:nvPr>
        </p:nvSpPr>
        <p:spPr>
          <a:xfrm>
            <a:off x="766238" y="4306124"/>
            <a:ext cx="10673287" cy="1847744"/>
          </a:xfrm>
          <a:prstGeom prst="roundRect">
            <a:avLst/>
          </a:prstGeom>
          <a:noFill/>
          <a:ln w="25400">
            <a:solidFill>
              <a:srgbClr val="FC9292"/>
            </a:solidFill>
          </a:ln>
        </p:spPr>
        <p:txBody>
          <a:bodyPr tIns="365760">
            <a:norm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180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80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lnSpc>
                <a:spcPct val="150000"/>
              </a:lnSpc>
              <a:defRPr sz="200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lnSpc>
                <a:spcPct val="150000"/>
              </a:lnSpc>
              <a:defRPr sz="200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lnSpc>
                <a:spcPct val="150000"/>
              </a:lnSpc>
              <a:defRPr sz="2000"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7" hasCustomPrompt="1"/>
          </p:nvPr>
        </p:nvSpPr>
        <p:spPr>
          <a:xfrm>
            <a:off x="3581400" y="3880674"/>
            <a:ext cx="5286219" cy="733686"/>
          </a:xfrm>
          <a:prstGeom prst="roundRect">
            <a:avLst/>
          </a:prstGeom>
          <a:gradFill>
            <a:gsLst>
              <a:gs pos="0">
                <a:srgbClr val="FC9292"/>
              </a:gs>
              <a:gs pos="100000">
                <a:srgbClr val="FB6782"/>
              </a:gs>
            </a:gsLst>
            <a:lin ang="0" scaled="0"/>
          </a:gradFill>
        </p:spPr>
        <p:txBody>
          <a:bodyPr lIns="0" tIns="0" rIns="0" bIns="0" anchor="ctr" anchorCtr="1">
            <a:normAutofit/>
          </a:bodyPr>
          <a:lstStyle>
            <a:lvl1pPr marL="0" indent="0" algn="l">
              <a:buNone/>
              <a:defRPr sz="2400" b="1" baseline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Click to 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4266490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 b="1">
                <a:solidFill>
                  <a:srgbClr val="F16834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6AC81-DC50-44EC-BCC8-BD33CCB1C2A5}" type="datetimeFigureOut">
              <a:rPr lang="en-GB" smtClean="0"/>
              <a:t>18/06/2019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58A76-6DA0-4F3D-8BFC-9F0A4AE285CD}" type="slidenum">
              <a:rPr lang="en-GB" smtClean="0"/>
              <a:t>‹#›</a:t>
            </a:fld>
            <a:endParaRPr lang="en-GB"/>
          </a:p>
        </p:txBody>
      </p:sp>
      <p:sp>
        <p:nvSpPr>
          <p:cNvPr id="21" name="Content Placeholder 29"/>
          <p:cNvSpPr>
            <a:spLocks noGrp="1"/>
          </p:cNvSpPr>
          <p:nvPr>
            <p:ph sz="quarter" idx="15"/>
          </p:nvPr>
        </p:nvSpPr>
        <p:spPr>
          <a:xfrm>
            <a:off x="766240" y="1558473"/>
            <a:ext cx="10673286" cy="1362126"/>
          </a:xfrm>
          <a:prstGeom prst="roundRect">
            <a:avLst/>
          </a:prstGeom>
          <a:gradFill>
            <a:gsLst>
              <a:gs pos="0">
                <a:srgbClr val="19AFE6"/>
              </a:gs>
              <a:gs pos="100000">
                <a:srgbClr val="19AFE6"/>
              </a:gs>
            </a:gsLst>
            <a:lin ang="0" scaled="0"/>
          </a:gradFill>
          <a:ln w="25400">
            <a:noFill/>
          </a:ln>
        </p:spPr>
        <p:txBody>
          <a:bodyPr>
            <a:normAutofit/>
          </a:bodyPr>
          <a:lstStyle>
            <a:lvl1pPr marL="0">
              <a:lnSpc>
                <a:spcPct val="150000"/>
              </a:lnSpc>
              <a:spcBef>
                <a:spcPts val="0"/>
              </a:spcBef>
              <a:defRPr sz="20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lnSpc>
                <a:spcPct val="150000"/>
              </a:lnSpc>
              <a:spcBef>
                <a:spcPts val="0"/>
              </a:spcBef>
              <a:defRPr sz="20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lnSpc>
                <a:spcPct val="100000"/>
              </a:lnSpc>
              <a:defRPr sz="20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lnSpc>
                <a:spcPct val="100000"/>
              </a:lnSpc>
              <a:defRPr sz="20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lnSpc>
                <a:spcPct val="100000"/>
              </a:lnSpc>
              <a:defRPr sz="20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3" name="Content Placeholder 29"/>
          <p:cNvSpPr>
            <a:spLocks noGrp="1"/>
          </p:cNvSpPr>
          <p:nvPr>
            <p:ph sz="quarter" idx="16"/>
          </p:nvPr>
        </p:nvSpPr>
        <p:spPr>
          <a:xfrm>
            <a:off x="766238" y="3092511"/>
            <a:ext cx="10673287" cy="1355952"/>
          </a:xfrm>
          <a:prstGeom prst="roundRect">
            <a:avLst/>
          </a:prstGeom>
          <a:gradFill>
            <a:gsLst>
              <a:gs pos="0">
                <a:srgbClr val="FC9292"/>
              </a:gs>
              <a:gs pos="100000">
                <a:srgbClr val="FB6782"/>
              </a:gs>
            </a:gsLst>
            <a:lin ang="0" scaled="0"/>
          </a:gradFill>
          <a:ln w="25400">
            <a:noFill/>
          </a:ln>
        </p:spPr>
        <p:txBody>
          <a:bodyPr>
            <a:normAutofit/>
          </a:bodyPr>
          <a:lstStyle>
            <a:lvl1pPr marL="0">
              <a:lnSpc>
                <a:spcPct val="150000"/>
              </a:lnSpc>
              <a:spcBef>
                <a:spcPts val="0"/>
              </a:spcBef>
              <a:defRPr sz="20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lnSpc>
                <a:spcPct val="150000"/>
              </a:lnSpc>
              <a:spcBef>
                <a:spcPts val="0"/>
              </a:spcBef>
              <a:defRPr sz="20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lnSpc>
                <a:spcPct val="150000"/>
              </a:lnSpc>
              <a:defRPr sz="20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lnSpc>
                <a:spcPct val="150000"/>
              </a:lnSpc>
              <a:defRPr sz="20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lnSpc>
                <a:spcPct val="150000"/>
              </a:lnSpc>
              <a:defRPr sz="20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Content Placeholder 29"/>
          <p:cNvSpPr>
            <a:spLocks noGrp="1"/>
          </p:cNvSpPr>
          <p:nvPr>
            <p:ph sz="quarter" idx="17"/>
          </p:nvPr>
        </p:nvSpPr>
        <p:spPr>
          <a:xfrm>
            <a:off x="759356" y="4620375"/>
            <a:ext cx="10673287" cy="1355952"/>
          </a:xfrm>
          <a:prstGeom prst="roundRect">
            <a:avLst/>
          </a:prstGeom>
          <a:gradFill>
            <a:gsLst>
              <a:gs pos="0">
                <a:srgbClr val="FF9C45"/>
              </a:gs>
              <a:gs pos="100000">
                <a:srgbClr val="FF6227"/>
              </a:gs>
            </a:gsLst>
            <a:lin ang="0" scaled="0"/>
          </a:gradFill>
          <a:ln w="25400">
            <a:noFill/>
          </a:ln>
        </p:spPr>
        <p:txBody>
          <a:bodyPr>
            <a:normAutofit/>
          </a:bodyPr>
          <a:lstStyle>
            <a:lvl1pPr marL="0">
              <a:lnSpc>
                <a:spcPct val="150000"/>
              </a:lnSpc>
              <a:spcBef>
                <a:spcPts val="0"/>
              </a:spcBef>
              <a:defRPr sz="20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lnSpc>
                <a:spcPct val="150000"/>
              </a:lnSpc>
              <a:spcBef>
                <a:spcPts val="0"/>
              </a:spcBef>
              <a:defRPr sz="20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lnSpc>
                <a:spcPct val="150000"/>
              </a:lnSpc>
              <a:defRPr sz="20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lnSpc>
                <a:spcPct val="150000"/>
              </a:lnSpc>
              <a:defRPr sz="20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lnSpc>
                <a:spcPct val="150000"/>
              </a:lnSpc>
              <a:defRPr sz="20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08933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 b="1">
                <a:solidFill>
                  <a:srgbClr val="F16834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6AC81-DC50-44EC-BCC8-BD33CCB1C2A5}" type="datetimeFigureOut">
              <a:rPr lang="en-GB" smtClean="0"/>
              <a:t>18/06/2019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58A76-6DA0-4F3D-8BFC-9F0A4AE285CD}" type="slidenum">
              <a:rPr lang="en-GB" smtClean="0"/>
              <a:t>‹#›</a:t>
            </a:fld>
            <a:endParaRPr lang="en-GB"/>
          </a:p>
        </p:txBody>
      </p:sp>
      <p:sp>
        <p:nvSpPr>
          <p:cNvPr id="21" name="Content Placeholder 29"/>
          <p:cNvSpPr>
            <a:spLocks noGrp="1"/>
          </p:cNvSpPr>
          <p:nvPr>
            <p:ph sz="quarter" idx="15"/>
          </p:nvPr>
        </p:nvSpPr>
        <p:spPr>
          <a:xfrm>
            <a:off x="766240" y="1558472"/>
            <a:ext cx="10673286" cy="2201446"/>
          </a:xfrm>
          <a:prstGeom prst="roundRect">
            <a:avLst/>
          </a:prstGeom>
          <a:gradFill>
            <a:gsLst>
              <a:gs pos="0">
                <a:srgbClr val="19AFE6"/>
              </a:gs>
              <a:gs pos="100000">
                <a:srgbClr val="19AFE6"/>
              </a:gs>
            </a:gsLst>
            <a:lin ang="0" scaled="0"/>
          </a:gradFill>
          <a:ln w="25400">
            <a:noFill/>
          </a:ln>
        </p:spPr>
        <p:txBody>
          <a:bodyPr>
            <a:norm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lnSpc>
                <a:spcPct val="100000"/>
              </a:lnSpc>
              <a:defRPr sz="20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lnSpc>
                <a:spcPct val="100000"/>
              </a:lnSpc>
              <a:defRPr sz="20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lnSpc>
                <a:spcPct val="100000"/>
              </a:lnSpc>
              <a:defRPr sz="20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Content Placeholder 29"/>
          <p:cNvSpPr>
            <a:spLocks noGrp="1"/>
          </p:cNvSpPr>
          <p:nvPr>
            <p:ph sz="quarter" idx="16"/>
          </p:nvPr>
        </p:nvSpPr>
        <p:spPr>
          <a:xfrm>
            <a:off x="766238" y="3962400"/>
            <a:ext cx="10673287" cy="2191468"/>
          </a:xfrm>
          <a:prstGeom prst="roundRect">
            <a:avLst/>
          </a:prstGeom>
          <a:gradFill>
            <a:gsLst>
              <a:gs pos="0">
                <a:srgbClr val="FC9292"/>
              </a:gs>
              <a:gs pos="100000">
                <a:srgbClr val="FB6782"/>
              </a:gs>
            </a:gsLst>
            <a:lin ang="0" scaled="0"/>
          </a:gradFill>
          <a:ln w="25400">
            <a:noFill/>
          </a:ln>
        </p:spPr>
        <p:txBody>
          <a:bodyPr>
            <a:norm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lnSpc>
                <a:spcPct val="100000"/>
              </a:lnSpc>
              <a:defRPr sz="20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lnSpc>
                <a:spcPct val="100000"/>
              </a:lnSpc>
              <a:defRPr sz="20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lnSpc>
                <a:spcPct val="100000"/>
              </a:lnSpc>
              <a:defRPr sz="20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011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 b="1">
                <a:solidFill>
                  <a:srgbClr val="F16834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237145" y="5290471"/>
            <a:ext cx="46940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Develop your next generation products</a:t>
            </a: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973594" y="1503966"/>
            <a:ext cx="9096983" cy="10950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Click to edit Master title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6AC81-DC50-44EC-BCC8-BD33CCB1C2A5}" type="datetimeFigureOut">
              <a:rPr lang="en-GB" smtClean="0"/>
              <a:t>18/06/2019</a:t>
            </a:fld>
            <a:endParaRPr lang="en-GB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58A76-6DA0-4F3D-8BFC-9F0A4AE285CD}" type="slidenum">
              <a:rPr lang="en-GB" smtClean="0"/>
              <a:t>‹#›</a:t>
            </a:fld>
            <a:endParaRPr lang="en-GB"/>
          </a:p>
        </p:txBody>
      </p:sp>
      <p:sp>
        <p:nvSpPr>
          <p:cNvPr id="30" name="Content Placeholder 29"/>
          <p:cNvSpPr>
            <a:spLocks noGrp="1"/>
          </p:cNvSpPr>
          <p:nvPr>
            <p:ph sz="quarter" idx="15"/>
          </p:nvPr>
        </p:nvSpPr>
        <p:spPr>
          <a:xfrm>
            <a:off x="671414" y="1892301"/>
            <a:ext cx="3498044" cy="4252304"/>
          </a:xfrm>
          <a:prstGeom prst="roundRect">
            <a:avLst/>
          </a:prstGeom>
          <a:noFill/>
          <a:ln w="25400">
            <a:solidFill>
              <a:srgbClr val="30B4E6"/>
            </a:solidFill>
          </a:ln>
        </p:spPr>
        <p:txBody>
          <a:bodyPr tIns="457200">
            <a:norm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200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200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lnSpc>
                <a:spcPct val="100000"/>
              </a:lnSpc>
              <a:defRPr sz="200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lnSpc>
                <a:spcPct val="100000"/>
              </a:lnSpc>
              <a:defRPr sz="200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lnSpc>
                <a:spcPct val="100000"/>
              </a:lnSpc>
              <a:defRPr sz="2000"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4" hasCustomPrompt="1"/>
          </p:nvPr>
        </p:nvSpPr>
        <p:spPr>
          <a:xfrm>
            <a:off x="821041" y="1592068"/>
            <a:ext cx="3283669" cy="791191"/>
          </a:xfrm>
          <a:prstGeom prst="roundRect">
            <a:avLst/>
          </a:prstGeom>
          <a:gradFill>
            <a:gsLst>
              <a:gs pos="0">
                <a:srgbClr val="19AFE6"/>
              </a:gs>
              <a:gs pos="100000">
                <a:srgbClr val="19AFE6"/>
              </a:gs>
            </a:gsLst>
            <a:lin ang="0" scaled="0"/>
          </a:gradFill>
        </p:spPr>
        <p:txBody>
          <a:bodyPr anchor="ctr" anchorCtr="0">
            <a:normAutofit/>
          </a:bodyPr>
          <a:lstStyle>
            <a:lvl1pPr marL="0" indent="0" algn="ctr">
              <a:buNone/>
              <a:defRPr sz="2000" b="1" baseline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Click to edit master title</a:t>
            </a:r>
          </a:p>
        </p:txBody>
      </p:sp>
      <p:sp>
        <p:nvSpPr>
          <p:cNvPr id="17" name="Content Placeholder 29"/>
          <p:cNvSpPr>
            <a:spLocks noGrp="1"/>
          </p:cNvSpPr>
          <p:nvPr>
            <p:ph sz="quarter" idx="16"/>
          </p:nvPr>
        </p:nvSpPr>
        <p:spPr>
          <a:xfrm>
            <a:off x="4399362" y="1892301"/>
            <a:ext cx="3524134" cy="4252304"/>
          </a:xfrm>
          <a:prstGeom prst="roundRect">
            <a:avLst/>
          </a:prstGeom>
          <a:noFill/>
          <a:ln w="25400">
            <a:solidFill>
              <a:srgbClr val="FC9292"/>
            </a:solidFill>
          </a:ln>
        </p:spPr>
        <p:txBody>
          <a:bodyPr tIns="457200">
            <a:norm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200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200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lnSpc>
                <a:spcPct val="100000"/>
              </a:lnSpc>
              <a:defRPr sz="200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lnSpc>
                <a:spcPct val="100000"/>
              </a:lnSpc>
              <a:defRPr sz="200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lnSpc>
                <a:spcPct val="100000"/>
              </a:lnSpc>
              <a:defRPr sz="2000"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3"/>
          <p:cNvSpPr>
            <a:spLocks noGrp="1"/>
          </p:cNvSpPr>
          <p:nvPr>
            <p:ph type="body" sz="quarter" idx="17" hasCustomPrompt="1"/>
          </p:nvPr>
        </p:nvSpPr>
        <p:spPr>
          <a:xfrm>
            <a:off x="4548989" y="1546166"/>
            <a:ext cx="3283669" cy="791191"/>
          </a:xfrm>
          <a:prstGeom prst="roundRect">
            <a:avLst/>
          </a:prstGeom>
          <a:gradFill>
            <a:gsLst>
              <a:gs pos="0">
                <a:srgbClr val="FC9292"/>
              </a:gs>
              <a:gs pos="100000">
                <a:srgbClr val="FB6782"/>
              </a:gs>
            </a:gsLst>
            <a:lin ang="0" scaled="0"/>
          </a:gradFill>
        </p:spPr>
        <p:txBody>
          <a:bodyPr anchor="ctr" anchorCtr="0">
            <a:normAutofit/>
          </a:bodyPr>
          <a:lstStyle>
            <a:lvl1pPr marL="0" indent="0" algn="ctr">
              <a:buNone/>
              <a:defRPr sz="2000" b="1" baseline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Click to edit master title</a:t>
            </a:r>
          </a:p>
        </p:txBody>
      </p:sp>
      <p:sp>
        <p:nvSpPr>
          <p:cNvPr id="14" name="Content Placeholder 29"/>
          <p:cNvSpPr>
            <a:spLocks noGrp="1"/>
          </p:cNvSpPr>
          <p:nvPr>
            <p:ph sz="quarter" idx="18"/>
          </p:nvPr>
        </p:nvSpPr>
        <p:spPr>
          <a:xfrm>
            <a:off x="8153400" y="1857559"/>
            <a:ext cx="3524134" cy="4252304"/>
          </a:xfrm>
          <a:prstGeom prst="roundRect">
            <a:avLst/>
          </a:prstGeom>
          <a:noFill/>
          <a:ln w="25400">
            <a:solidFill>
              <a:srgbClr val="FF9C45"/>
            </a:solidFill>
          </a:ln>
        </p:spPr>
        <p:txBody>
          <a:bodyPr tIns="457200">
            <a:norm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200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200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lnSpc>
                <a:spcPct val="100000"/>
              </a:lnSpc>
              <a:defRPr sz="200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lnSpc>
                <a:spcPct val="100000"/>
              </a:lnSpc>
              <a:defRPr sz="200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lnSpc>
                <a:spcPct val="100000"/>
              </a:lnSpc>
              <a:defRPr sz="2000"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3"/>
          <p:cNvSpPr>
            <a:spLocks noGrp="1"/>
          </p:cNvSpPr>
          <p:nvPr>
            <p:ph type="body" sz="quarter" idx="19" hasCustomPrompt="1"/>
          </p:nvPr>
        </p:nvSpPr>
        <p:spPr>
          <a:xfrm>
            <a:off x="8303027" y="1511424"/>
            <a:ext cx="3283669" cy="791191"/>
          </a:xfrm>
          <a:prstGeom prst="roundRect">
            <a:avLst/>
          </a:prstGeom>
          <a:gradFill>
            <a:gsLst>
              <a:gs pos="0">
                <a:srgbClr val="FF9C45"/>
              </a:gs>
              <a:gs pos="100000">
                <a:srgbClr val="FF5C23"/>
              </a:gs>
            </a:gsLst>
            <a:lin ang="0" scaled="0"/>
          </a:gradFill>
        </p:spPr>
        <p:txBody>
          <a:bodyPr anchor="ctr" anchorCtr="0">
            <a:normAutofit/>
          </a:bodyPr>
          <a:lstStyle>
            <a:lvl1pPr marL="0" indent="0" algn="ctr">
              <a:buNone/>
              <a:defRPr sz="2000" b="1" baseline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Click to 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3250787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40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6AC81-DC50-44EC-BCC8-BD33CCB1C2A5}" type="datetimeFigureOut">
              <a:rPr lang="en-GB" smtClean="0"/>
              <a:t>18/06/2019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9B84931-3773-43AF-8D03-80C5A02EEF07}"/>
              </a:ext>
            </a:extLst>
          </p:cNvPr>
          <p:cNvSpPr/>
          <p:nvPr/>
        </p:nvSpPr>
        <p:spPr>
          <a:xfrm>
            <a:off x="0" y="1"/>
            <a:ext cx="12192000" cy="7439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sz="1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10341" y="6311900"/>
            <a:ext cx="457200" cy="4095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fld id="{D5658A76-6DA0-4F3D-8BFC-9F0A4AE285CD}" type="slidenum">
              <a:rPr lang="en-GB" smtClean="0"/>
              <a:t>‹#›</a:t>
            </a:fld>
            <a:endParaRPr lang="en-GB"/>
          </a:p>
        </p:txBody>
      </p:sp>
      <p:sp>
        <p:nvSpPr>
          <p:cNvPr id="9" name="Round Diagonal Corner Rectangle 8"/>
          <p:cNvSpPr/>
          <p:nvPr/>
        </p:nvSpPr>
        <p:spPr>
          <a:xfrm>
            <a:off x="11419663" y="6312310"/>
            <a:ext cx="448171" cy="409165"/>
          </a:xfrm>
          <a:prstGeom prst="round2DiagRect">
            <a:avLst>
              <a:gd name="adj1" fmla="val 22757"/>
              <a:gd name="adj2" fmla="val 0"/>
            </a:avLst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2074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8" r:id="rId27"/>
    <p:sldLayoutId id="2147483689" r:id="rId2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6B482C-BCCA-4ABD-BB88-AF44926E6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1FFEB-D036-4502-9A6E-999A13B41E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170656-C806-4792-BE59-DFFB71DCE4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6AC81-DC50-44EC-BCC8-BD33CCB1C2A5}" type="datetimeFigureOut">
              <a:rPr lang="en-GB" smtClean="0"/>
              <a:t>18/06/2019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8D634-E390-4B70-A624-F4081F0767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E0523C-61F8-4D5E-82BF-82266018F8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658A76-6DA0-4F3D-8BFC-9F0A4AE285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4492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A9BC80-D4B6-4DFF-A73C-72CDA9B4026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08108" y="3930419"/>
            <a:ext cx="5357813" cy="1179463"/>
          </a:xfrm>
        </p:spPr>
        <p:txBody>
          <a:bodyPr>
            <a:normAutofit/>
          </a:bodyPr>
          <a:lstStyle/>
          <a:p>
            <a:r>
              <a:rPr lang="en-US" dirty="0"/>
              <a:t>Phuong Do</a:t>
            </a:r>
          </a:p>
          <a:p>
            <a:r>
              <a:rPr lang="en-US" dirty="0"/>
              <a:t>TIC Data Science Engineer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79EA02C-1053-40D1-82FB-38D3145A2A4F}"/>
              </a:ext>
            </a:extLst>
          </p:cNvPr>
          <p:cNvGrpSpPr/>
          <p:nvPr/>
        </p:nvGrpSpPr>
        <p:grpSpPr>
          <a:xfrm>
            <a:off x="6440241" y="-19050"/>
            <a:ext cx="5751759" cy="6877050"/>
            <a:chOff x="6440241" y="-19050"/>
            <a:chExt cx="5751759" cy="687705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2881E59-8089-4C23-9F5D-B4A1653C70F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440241" y="-19050"/>
              <a:ext cx="3940362" cy="6877050"/>
            </a:xfrm>
            <a:prstGeom prst="rect">
              <a:avLst/>
            </a:prstGeom>
          </p:spPr>
        </p:pic>
        <p:sp>
          <p:nvSpPr>
            <p:cNvPr id="6" name="Slide Number Placeholder 1">
              <a:extLst>
                <a:ext uri="{FF2B5EF4-FFF2-40B4-BE49-F238E27FC236}">
                  <a16:creationId xmlns:a16="http://schemas.microsoft.com/office/drawing/2014/main" id="{6E318389-65C2-46DE-8367-B2E32FDE6D7C}"/>
                </a:ext>
              </a:extLst>
            </p:cNvPr>
            <p:cNvSpPr txBox="1">
              <a:spLocks/>
            </p:cNvSpPr>
            <p:nvPr/>
          </p:nvSpPr>
          <p:spPr>
            <a:xfrm>
              <a:off x="11734800" y="6311900"/>
              <a:ext cx="457200" cy="40957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1200" kern="120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fld id="{C96DFF45-9395-4868-8AAF-F01E5DAEBC17}" type="slidenum">
                <a:rPr lang="en-US" smtClean="0"/>
                <a:pPr/>
                <a:t>1</a:t>
              </a:fld>
              <a:endParaRPr lang="en-US"/>
            </a:p>
          </p:txBody>
        </p:sp>
        <p:sp>
          <p:nvSpPr>
            <p:cNvPr id="7" name="Freeform 10">
              <a:extLst>
                <a:ext uri="{FF2B5EF4-FFF2-40B4-BE49-F238E27FC236}">
                  <a16:creationId xmlns:a16="http://schemas.microsoft.com/office/drawing/2014/main" id="{3D819A09-C1D3-41F5-9C78-F95921299F4C}"/>
                </a:ext>
              </a:extLst>
            </p:cNvPr>
            <p:cNvSpPr/>
            <p:nvPr/>
          </p:nvSpPr>
          <p:spPr>
            <a:xfrm flipH="1">
              <a:off x="6840596" y="0"/>
              <a:ext cx="3540007" cy="6858000"/>
            </a:xfrm>
            <a:custGeom>
              <a:avLst/>
              <a:gdLst>
                <a:gd name="connsiteX0" fmla="*/ 0 w 3540007"/>
                <a:gd name="connsiteY0" fmla="*/ 0 h 6858000"/>
                <a:gd name="connsiteX1" fmla="*/ 1728166 w 3540007"/>
                <a:gd name="connsiteY1" fmla="*/ 0 h 6858000"/>
                <a:gd name="connsiteX2" fmla="*/ 1829016 w 3540007"/>
                <a:gd name="connsiteY2" fmla="*/ 70142 h 6858000"/>
                <a:gd name="connsiteX3" fmla="*/ 3540007 w 3540007"/>
                <a:gd name="connsiteY3" fmla="*/ 3377524 h 6858000"/>
                <a:gd name="connsiteX4" fmla="*/ 1764717 w 3540007"/>
                <a:gd name="connsiteY4" fmla="*/ 6731758 h 6858000"/>
                <a:gd name="connsiteX5" fmla="*/ 1576825 w 3540007"/>
                <a:gd name="connsiteY5" fmla="*/ 6858000 h 6858000"/>
                <a:gd name="connsiteX6" fmla="*/ 0 w 3540007"/>
                <a:gd name="connsiteY6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40007" h="6858000">
                  <a:moveTo>
                    <a:pt x="0" y="0"/>
                  </a:moveTo>
                  <a:lnTo>
                    <a:pt x="1728166" y="0"/>
                  </a:lnTo>
                  <a:lnTo>
                    <a:pt x="1829016" y="70142"/>
                  </a:lnTo>
                  <a:cubicBezTo>
                    <a:pt x="2871624" y="844004"/>
                    <a:pt x="3540007" y="2037942"/>
                    <a:pt x="3540007" y="3377524"/>
                  </a:cubicBezTo>
                  <a:cubicBezTo>
                    <a:pt x="3540007" y="4744444"/>
                    <a:pt x="2844065" y="5959716"/>
                    <a:pt x="1764717" y="6731758"/>
                  </a:cubicBezTo>
                  <a:lnTo>
                    <a:pt x="1576825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19AF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A1586C5-21CE-41BE-A4D5-7680777946E0}"/>
                </a:ext>
              </a:extLst>
            </p:cNvPr>
            <p:cNvSpPr/>
            <p:nvPr/>
          </p:nvSpPr>
          <p:spPr>
            <a:xfrm>
              <a:off x="10380603" y="0"/>
              <a:ext cx="1811397" cy="6858000"/>
            </a:xfrm>
            <a:prstGeom prst="rect">
              <a:avLst/>
            </a:prstGeom>
            <a:solidFill>
              <a:srgbClr val="19AF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771A51A5-1B72-40F7-A6ED-F064C7CF08B0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77813" y="-19050"/>
            <a:ext cx="5938693" cy="6858000"/>
          </a:xfrm>
          <a:prstGeom prst="rect">
            <a:avLst/>
          </a:prstGeom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AD908DB-014C-4A5E-B3D3-E4D70CBACC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/>
              <a:t>Data Science</a:t>
            </a:r>
            <a:endParaRPr lang="vi-VN" dirty="0"/>
          </a:p>
          <a:p>
            <a:r>
              <a:rPr lang="en-US" sz="3200">
                <a:solidFill>
                  <a:srgbClr val="FF0000"/>
                </a:solidFill>
              </a:rPr>
              <a:t>-- Session 2--</a:t>
            </a:r>
            <a:endParaRPr lang="en-US" sz="3200">
              <a:solidFill>
                <a:srgbClr val="FF0000"/>
              </a:solidFill>
              <a:cs typeface="Calibri"/>
            </a:endParaRPr>
          </a:p>
          <a:p>
            <a:r>
              <a:rPr lang="en-US" sz="3200">
                <a:solidFill>
                  <a:srgbClr val="FF0000"/>
                </a:solidFill>
              </a:rPr>
              <a:t>Dimension Reduction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3353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EC841-C407-41D4-ACEE-8738C6AE6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Segoe UI"/>
                <a:cs typeface="Segoe UI"/>
              </a:rPr>
              <a:t>Classification Model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D34DBD-4E95-49D6-B8B0-2DEB49CE13A6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indent="0">
              <a:lnSpc>
                <a:spcPct val="150000"/>
              </a:lnSpc>
              <a:buNone/>
            </a:pPr>
            <a:endParaRPr lang="en-US" dirty="0">
              <a:latin typeface="Segoe UI"/>
              <a:cs typeface="Segoe UI"/>
            </a:endParaRPr>
          </a:p>
          <a:p>
            <a:pPr indent="0">
              <a:lnSpc>
                <a:spcPct val="150000"/>
              </a:lnSpc>
              <a:buNone/>
            </a:pPr>
            <a:r>
              <a:rPr lang="en-US">
                <a:latin typeface="Segoe UI"/>
                <a:cs typeface="Segoe UI"/>
              </a:rPr>
              <a:t>Cancer test:</a:t>
            </a:r>
            <a:endParaRPr lang="en-US"/>
          </a:p>
          <a:p>
            <a:pPr indent="0">
              <a:lnSpc>
                <a:spcPct val="150000"/>
              </a:lnSpc>
              <a:buNone/>
            </a:pPr>
            <a:r>
              <a:rPr lang="en-US">
                <a:latin typeface="Segoe UI"/>
                <a:cs typeface="Segoe UI"/>
              </a:rPr>
              <a:t>0.1% of the population have this cancer</a:t>
            </a:r>
            <a:endParaRPr lang="en-US" dirty="0">
              <a:latin typeface="Segoe UI"/>
              <a:cs typeface="Segoe UI"/>
            </a:endParaRPr>
          </a:p>
          <a:p>
            <a:pPr indent="0">
              <a:lnSpc>
                <a:spcPct val="150000"/>
              </a:lnSpc>
              <a:buNone/>
            </a:pPr>
            <a:r>
              <a:rPr lang="en-US">
                <a:latin typeface="Segoe UI"/>
                <a:cs typeface="Segoe UI"/>
              </a:rPr>
              <a:t>99% correctly identify people who have cancer</a:t>
            </a:r>
          </a:p>
          <a:p>
            <a:pPr indent="0">
              <a:lnSpc>
                <a:spcPct val="150000"/>
              </a:lnSpc>
              <a:buNone/>
            </a:pPr>
            <a:r>
              <a:rPr lang="en-US">
                <a:latin typeface="Segoe UI"/>
                <a:cs typeface="Segoe UI"/>
              </a:rPr>
              <a:t>1% incorrectly identify people who are healthy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F1BC22-9375-42D9-ADE3-29F07EE288A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>
                <a:latin typeface="Segoe UI"/>
                <a:cs typeface="Segoe UI"/>
              </a:rPr>
              <a:t>Naïve Bayes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9424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8D06E-3E89-49DF-8D5B-0BD51FE56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Segoe UI"/>
                <a:cs typeface="Segoe UI"/>
              </a:rPr>
              <a:t>Classification Model</a:t>
            </a:r>
            <a:endParaRPr lang="en-US" b="0">
              <a:latin typeface="Segoe UI"/>
              <a:cs typeface="Segoe U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575CFD-0AD0-4C6F-BAE4-D4B466A0CFDE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indent="0">
              <a:lnSpc>
                <a:spcPct val="200000"/>
              </a:lnSpc>
              <a:buNone/>
            </a:pPr>
            <a:endParaRPr lang="en-US" dirty="0">
              <a:latin typeface="Segoe UI"/>
              <a:cs typeface="Segoe UI"/>
            </a:endParaRPr>
          </a:p>
          <a:p>
            <a:pPr indent="0">
              <a:lnSpc>
                <a:spcPct val="200000"/>
              </a:lnSpc>
              <a:buNone/>
            </a:pPr>
            <a:r>
              <a:rPr lang="en-US">
                <a:latin typeface="Segoe UI"/>
                <a:cs typeface="Segoe UI"/>
              </a:rPr>
              <a:t>P(C|+) = P(+,C) / P(+)</a:t>
            </a:r>
          </a:p>
          <a:p>
            <a:pPr indent="0">
              <a:lnSpc>
                <a:spcPct val="200000"/>
              </a:lnSpc>
              <a:buNone/>
            </a:pPr>
            <a:r>
              <a:rPr lang="en-US">
                <a:latin typeface="Segoe UI"/>
                <a:cs typeface="Segoe UI"/>
              </a:rPr>
              <a:t>P(C|+) = P(+|C).P(C) / ( P(+|C).P(C) + P(+|not C).P(not C)</a:t>
            </a:r>
          </a:p>
          <a:p>
            <a:pPr indent="0">
              <a:lnSpc>
                <a:spcPct val="200000"/>
              </a:lnSpc>
              <a:buNone/>
            </a:pPr>
            <a:r>
              <a:rPr lang="en-US">
                <a:latin typeface="Segoe UI"/>
                <a:cs typeface="Segoe UI"/>
              </a:rPr>
              <a:t>P(C|+) = 0.99 * 0.001 / ( 0.99 * 0.001 + 0.01 * 0.999 ) = 0.09</a:t>
            </a:r>
          </a:p>
          <a:p>
            <a:pPr indent="0">
              <a:lnSpc>
                <a:spcPct val="200000"/>
              </a:lnSpc>
              <a:buNone/>
            </a:pP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D01A4B-63A4-445A-BDDF-6091709AFC0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>
                <a:latin typeface="Segoe UI"/>
                <a:cs typeface="Segoe UI"/>
              </a:rPr>
              <a:t>Naïve Bayes</a:t>
            </a:r>
          </a:p>
        </p:txBody>
      </p:sp>
    </p:spTree>
    <p:extLst>
      <p:ext uri="{BB962C8B-B14F-4D97-AF65-F5344CB8AC3E}">
        <p14:creationId xmlns:p14="http://schemas.microsoft.com/office/powerpoint/2010/main" val="11455906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EBBBF-3C74-4F1C-A4A2-02CD02BCBACF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 vert="horz" lIns="91440" tIns="457200" rIns="91440" bIns="45720" rtlCol="0" anchor="t">
            <a:normAutofit/>
          </a:bodyPr>
          <a:lstStyle/>
          <a:p>
            <a:pPr indent="0" algn="ctr">
              <a:buNone/>
            </a:pPr>
            <a:r>
              <a:rPr lang="en-US" sz="3600" dirty="0">
                <a:latin typeface="Segoe UI"/>
                <a:cs typeface="Segoe UI"/>
              </a:rPr>
              <a:t>Machine Learning Concepts</a:t>
            </a:r>
            <a:endParaRPr lang="en-US" sz="360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CB936A-3B5E-4A22-8348-A7F98A3BEA3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Segoe UI"/>
                <a:cs typeface="Segoe UI"/>
              </a:rPr>
              <a:t>1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ED3FDAB-D14B-4A48-B19A-C9FC1AD8244F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 vert="horz" lIns="91440" tIns="457200" rIns="91440" bIns="45720" rtlCol="0" anchor="t">
            <a:normAutofit/>
          </a:bodyPr>
          <a:lstStyle/>
          <a:p>
            <a:pPr indent="0" algn="ctr">
              <a:buNone/>
            </a:pPr>
            <a:r>
              <a:rPr lang="en-US" sz="3600" dirty="0">
                <a:latin typeface="Segoe UI"/>
                <a:cs typeface="Segoe UI"/>
              </a:rPr>
              <a:t>Review Machine Learning Models</a:t>
            </a:r>
            <a:endParaRPr lang="en-US" sz="360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A69ED27-78B1-4ED6-A6B2-E967BB878D6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Segoe UI"/>
                <a:cs typeface="Segoe UI"/>
              </a:rPr>
              <a:t>2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10956EB-F7E2-4A55-AD4F-C2F94A821C42}"/>
              </a:ext>
            </a:extLst>
          </p:cNvPr>
          <p:cNvSpPr>
            <a:spLocks noGrp="1"/>
          </p:cNvSpPr>
          <p:nvPr>
            <p:ph sz="quarter" idx="18"/>
          </p:nvPr>
        </p:nvSpPr>
        <p:spPr/>
        <p:txBody>
          <a:bodyPr vert="horz" lIns="91440" tIns="457200" rIns="91440" bIns="45720" rtlCol="0" anchor="t">
            <a:normAutofit/>
          </a:bodyPr>
          <a:lstStyle/>
          <a:p>
            <a:pPr indent="0" algn="ctr">
              <a:buNone/>
            </a:pPr>
            <a:r>
              <a:rPr lang="en-US" sz="3600" dirty="0">
                <a:latin typeface="Segoe UI"/>
                <a:cs typeface="Segoe UI"/>
              </a:rPr>
              <a:t>Clustering &amp;</a:t>
            </a:r>
            <a:endParaRPr lang="en-US" sz="3600" dirty="0"/>
          </a:p>
          <a:p>
            <a:pPr indent="0" algn="ctr">
              <a:buNone/>
            </a:pPr>
            <a:r>
              <a:rPr lang="en-US" sz="3600" dirty="0">
                <a:latin typeface="Segoe UI"/>
                <a:cs typeface="Segoe UI"/>
              </a:rPr>
              <a:t>Dimension Reduction</a:t>
            </a:r>
            <a:endParaRPr lang="en-US" sz="360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C2D0079-C77C-4774-B17E-57C88E93EF3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Segoe UI"/>
                <a:cs typeface="Segoe UI"/>
              </a:rPr>
              <a:t>3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8682254-989A-437C-AA1E-11CE7EB7A51B}"/>
              </a:ext>
            </a:extLst>
          </p:cNvPr>
          <p:cNvSpPr>
            <a:spLocks noGrp="1"/>
          </p:cNvSpPr>
          <p:nvPr>
            <p:ph sz="quarter" idx="20"/>
          </p:nvPr>
        </p:nvSpPr>
        <p:spPr/>
        <p:txBody>
          <a:bodyPr vert="horz" lIns="91440" tIns="457200" rIns="91440" bIns="45720" rtlCol="0" anchor="t">
            <a:normAutofit/>
          </a:bodyPr>
          <a:lstStyle/>
          <a:p>
            <a:pPr algn="ctr">
              <a:buNone/>
            </a:pPr>
            <a:r>
              <a:rPr lang="en-US" sz="3600" dirty="0">
                <a:latin typeface="Segoe UI"/>
                <a:cs typeface="Segoe UI"/>
              </a:rPr>
              <a:t>POC</a:t>
            </a:r>
          </a:p>
          <a:p>
            <a:pPr indent="0">
              <a:buNone/>
            </a:pPr>
            <a:endParaRPr lang="en-US" sz="360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17BC6BD-7DC4-466D-A76D-08D7F9C22E5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Segoe UI"/>
                <a:cs typeface="Segoe UI"/>
              </a:rPr>
              <a:t>4</a:t>
            </a:r>
          </a:p>
        </p:txBody>
      </p:sp>
      <p:pic>
        <p:nvPicPr>
          <p:cNvPr id="12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383E1A74-E48C-4841-8699-6321C8DDD7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7084" y="324101"/>
            <a:ext cx="1138519" cy="1116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1015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EBBBF-3C74-4F1C-A4A2-02CD02BCBACF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 vert="horz" lIns="91440" tIns="457200" rIns="91440" bIns="45720" rtlCol="0" anchor="t">
            <a:normAutofit/>
          </a:bodyPr>
          <a:lstStyle/>
          <a:p>
            <a:pPr indent="0" algn="ctr">
              <a:buNone/>
            </a:pPr>
            <a:r>
              <a:rPr lang="en-US" sz="3600" dirty="0">
                <a:latin typeface="Segoe UI"/>
                <a:cs typeface="Segoe UI"/>
              </a:rPr>
              <a:t>Machine Learning Concepts</a:t>
            </a:r>
            <a:endParaRPr lang="en-US" sz="360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CB936A-3B5E-4A22-8348-A7F98A3BEA3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Segoe UI"/>
                <a:cs typeface="Segoe UI"/>
              </a:rPr>
              <a:t>1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ED3FDAB-D14B-4A48-B19A-C9FC1AD8244F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 vert="horz" lIns="91440" tIns="457200" rIns="91440" bIns="45720" rtlCol="0" anchor="t">
            <a:normAutofit/>
          </a:bodyPr>
          <a:lstStyle/>
          <a:p>
            <a:pPr indent="0" algn="ctr">
              <a:buNone/>
            </a:pPr>
            <a:r>
              <a:rPr lang="en-US" sz="3600" dirty="0">
                <a:latin typeface="Segoe UI"/>
                <a:cs typeface="Segoe UI"/>
              </a:rPr>
              <a:t>Review Machine Learning Models</a:t>
            </a:r>
            <a:endParaRPr lang="en-US" sz="360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A69ED27-78B1-4ED6-A6B2-E967BB878D6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Segoe UI"/>
                <a:cs typeface="Segoe UI"/>
              </a:rPr>
              <a:t>2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10956EB-F7E2-4A55-AD4F-C2F94A821C42}"/>
              </a:ext>
            </a:extLst>
          </p:cNvPr>
          <p:cNvSpPr>
            <a:spLocks noGrp="1"/>
          </p:cNvSpPr>
          <p:nvPr>
            <p:ph sz="quarter" idx="18"/>
          </p:nvPr>
        </p:nvSpPr>
        <p:spPr/>
        <p:txBody>
          <a:bodyPr vert="horz" lIns="91440" tIns="457200" rIns="91440" bIns="45720" rtlCol="0" anchor="t">
            <a:normAutofit/>
          </a:bodyPr>
          <a:lstStyle/>
          <a:p>
            <a:pPr indent="0" algn="ctr">
              <a:buNone/>
            </a:pPr>
            <a:r>
              <a:rPr lang="en-US" sz="3600" dirty="0">
                <a:latin typeface="Segoe UI"/>
                <a:cs typeface="Segoe UI"/>
              </a:rPr>
              <a:t>Clustering &amp;</a:t>
            </a:r>
            <a:endParaRPr lang="en-US" sz="3600" dirty="0"/>
          </a:p>
          <a:p>
            <a:pPr indent="0" algn="ctr">
              <a:buNone/>
            </a:pPr>
            <a:r>
              <a:rPr lang="en-US" sz="3600" dirty="0">
                <a:latin typeface="Segoe UI"/>
                <a:cs typeface="Segoe UI"/>
              </a:rPr>
              <a:t>Dimension Reduction</a:t>
            </a:r>
            <a:endParaRPr lang="en-US" sz="360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C2D0079-C77C-4774-B17E-57C88E93EF3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Segoe UI"/>
                <a:cs typeface="Segoe UI"/>
              </a:rPr>
              <a:t>3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8682254-989A-437C-AA1E-11CE7EB7A51B}"/>
              </a:ext>
            </a:extLst>
          </p:cNvPr>
          <p:cNvSpPr>
            <a:spLocks noGrp="1"/>
          </p:cNvSpPr>
          <p:nvPr>
            <p:ph sz="quarter" idx="20"/>
          </p:nvPr>
        </p:nvSpPr>
        <p:spPr/>
        <p:txBody>
          <a:bodyPr vert="horz" lIns="91440" tIns="457200" rIns="91440" bIns="45720" rtlCol="0" anchor="t">
            <a:normAutofit/>
          </a:bodyPr>
          <a:lstStyle/>
          <a:p>
            <a:pPr algn="ctr">
              <a:buNone/>
            </a:pPr>
            <a:r>
              <a:rPr lang="en-US" sz="3600" dirty="0">
                <a:latin typeface="Segoe UI"/>
                <a:cs typeface="Segoe UI"/>
              </a:rPr>
              <a:t>POC</a:t>
            </a:r>
          </a:p>
          <a:p>
            <a:pPr indent="0">
              <a:buNone/>
            </a:pPr>
            <a:endParaRPr lang="en-US" sz="360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17BC6BD-7DC4-466D-A76D-08D7F9C22E5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Segoe UI"/>
                <a:cs typeface="Segoe UI"/>
              </a:rPr>
              <a:t>4</a:t>
            </a:r>
          </a:p>
        </p:txBody>
      </p:sp>
      <p:pic>
        <p:nvPicPr>
          <p:cNvPr id="11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5488E153-B707-4715-A19D-2BE0AA5642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2343" y="306978"/>
            <a:ext cx="1138519" cy="1116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878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EBBBF-3C74-4F1C-A4A2-02CD02BCBACF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 vert="horz" lIns="91440" tIns="457200" rIns="91440" bIns="45720" rtlCol="0" anchor="t">
            <a:normAutofit/>
          </a:bodyPr>
          <a:lstStyle/>
          <a:p>
            <a:pPr indent="0" algn="ctr">
              <a:buNone/>
            </a:pPr>
            <a:r>
              <a:rPr lang="en-US" sz="3600" dirty="0">
                <a:latin typeface="Segoe UI"/>
                <a:cs typeface="Segoe UI"/>
              </a:rPr>
              <a:t>Machine Learning Concepts</a:t>
            </a:r>
            <a:endParaRPr lang="en-US" sz="360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CB936A-3B5E-4A22-8348-A7F98A3BEA3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Segoe UI"/>
                <a:cs typeface="Segoe UI"/>
              </a:rPr>
              <a:t>1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ED3FDAB-D14B-4A48-B19A-C9FC1AD8244F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 vert="horz" lIns="91440" tIns="457200" rIns="91440" bIns="45720" rtlCol="0" anchor="t">
            <a:normAutofit/>
          </a:bodyPr>
          <a:lstStyle/>
          <a:p>
            <a:pPr indent="0" algn="ctr">
              <a:buNone/>
            </a:pPr>
            <a:r>
              <a:rPr lang="en-US" sz="3600" dirty="0">
                <a:latin typeface="Segoe UI"/>
                <a:cs typeface="Segoe UI"/>
              </a:rPr>
              <a:t>Review Machine Learning Models</a:t>
            </a:r>
            <a:endParaRPr lang="en-US" sz="360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A69ED27-78B1-4ED6-A6B2-E967BB878D6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Segoe UI"/>
                <a:cs typeface="Segoe UI"/>
              </a:rPr>
              <a:t>2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10956EB-F7E2-4A55-AD4F-C2F94A821C42}"/>
              </a:ext>
            </a:extLst>
          </p:cNvPr>
          <p:cNvSpPr>
            <a:spLocks noGrp="1"/>
          </p:cNvSpPr>
          <p:nvPr>
            <p:ph sz="quarter" idx="18"/>
          </p:nvPr>
        </p:nvSpPr>
        <p:spPr/>
        <p:txBody>
          <a:bodyPr vert="horz" lIns="91440" tIns="457200" rIns="91440" bIns="45720" rtlCol="0" anchor="t">
            <a:normAutofit/>
          </a:bodyPr>
          <a:lstStyle/>
          <a:p>
            <a:pPr indent="0" algn="ctr">
              <a:buNone/>
            </a:pPr>
            <a:r>
              <a:rPr lang="en-US" sz="3600" dirty="0">
                <a:latin typeface="Segoe UI"/>
                <a:cs typeface="Segoe UI"/>
              </a:rPr>
              <a:t>Clustering &amp;</a:t>
            </a:r>
            <a:endParaRPr lang="en-US" sz="3600" dirty="0"/>
          </a:p>
          <a:p>
            <a:pPr indent="0" algn="ctr">
              <a:buNone/>
            </a:pPr>
            <a:r>
              <a:rPr lang="en-US" sz="3600" dirty="0">
                <a:latin typeface="Segoe UI"/>
                <a:cs typeface="Segoe UI"/>
              </a:rPr>
              <a:t>Dimension Reduction</a:t>
            </a:r>
            <a:endParaRPr lang="en-US" sz="360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C2D0079-C77C-4774-B17E-57C88E93EF3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Segoe UI"/>
                <a:cs typeface="Segoe UI"/>
              </a:rPr>
              <a:t>3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8682254-989A-437C-AA1E-11CE7EB7A51B}"/>
              </a:ext>
            </a:extLst>
          </p:cNvPr>
          <p:cNvSpPr>
            <a:spLocks noGrp="1"/>
          </p:cNvSpPr>
          <p:nvPr>
            <p:ph sz="quarter" idx="20"/>
          </p:nvPr>
        </p:nvSpPr>
        <p:spPr/>
        <p:txBody>
          <a:bodyPr vert="horz" lIns="91440" tIns="457200" rIns="91440" bIns="45720" rtlCol="0" anchor="t">
            <a:normAutofit/>
          </a:bodyPr>
          <a:lstStyle/>
          <a:p>
            <a:pPr indent="0" algn="ctr">
              <a:buNone/>
            </a:pPr>
            <a:r>
              <a:rPr lang="en-US" sz="3600" dirty="0">
                <a:latin typeface="Segoe UI"/>
                <a:cs typeface="Segoe UI"/>
              </a:rPr>
              <a:t>POC</a:t>
            </a:r>
            <a:endParaRPr lang="en-US" sz="360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17BC6BD-7DC4-466D-A76D-08D7F9C22E5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Segoe UI"/>
                <a:cs typeface="Segoe UI"/>
              </a:rPr>
              <a:t>4</a:t>
            </a:r>
          </a:p>
        </p:txBody>
      </p:sp>
      <p:pic>
        <p:nvPicPr>
          <p:cNvPr id="14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D7A94266-A462-463E-BC69-FE66A7B598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006" y="384035"/>
            <a:ext cx="1138519" cy="1116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566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90666-AD0D-40EF-A363-7077387F0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/>
                <a:cs typeface="Segoe UI"/>
              </a:rPr>
              <a:t>Types of learning</a:t>
            </a:r>
            <a:endParaRPr lang="en-US" dirty="0"/>
          </a:p>
        </p:txBody>
      </p:sp>
      <p:pic>
        <p:nvPicPr>
          <p:cNvPr id="9" name="Picture 9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E9FF697C-88D3-49B9-927C-9E03D2FEE1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4289" y="1523210"/>
            <a:ext cx="7366569" cy="5275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783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0700A-AA1E-48BE-AD84-916E350E8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/>
                <a:cs typeface="Segoe UI"/>
              </a:rPr>
              <a:t>Type of learning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07FE32-D6BE-474D-A231-D65D4E939E48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B27EDD-0188-48AC-A6EA-43DAF1D626F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>
                <a:latin typeface="Segoe UI"/>
                <a:cs typeface="Segoe UI"/>
              </a:rPr>
              <a:t>Supervised Learning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7FA6DA5-8E74-4CD5-BF30-F0E7C38ED391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9A56A14-777D-411E-9212-3C9E7E75751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>
                <a:latin typeface="Segoe UI"/>
                <a:cs typeface="Segoe UI"/>
              </a:rPr>
              <a:t>Unsupervised Learning</a:t>
            </a:r>
            <a:endParaRPr lang="en-US" b="0" dirty="0">
              <a:latin typeface="Segoe UI"/>
              <a:cs typeface="Segoe UI"/>
            </a:endParaRPr>
          </a:p>
        </p:txBody>
      </p:sp>
      <p:pic>
        <p:nvPicPr>
          <p:cNvPr id="8" name="Picture 13" descr="A close up of a logo&#10;&#10;Description generated with high confidence">
            <a:extLst>
              <a:ext uri="{FF2B5EF4-FFF2-40B4-BE49-F238E27FC236}">
                <a16:creationId xmlns:a16="http://schemas.microsoft.com/office/drawing/2014/main" id="{552D8A38-4E5A-4CBC-8C38-79B6A71505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962" y="2548847"/>
            <a:ext cx="4926456" cy="3284304"/>
          </a:xfrm>
          <a:prstGeom prst="rect">
            <a:avLst/>
          </a:prstGeom>
        </p:spPr>
      </p:pic>
      <p:pic>
        <p:nvPicPr>
          <p:cNvPr id="10" name="Picture 15" descr="A close up of a logo&#10;&#10;Description generated with high confidence">
            <a:extLst>
              <a:ext uri="{FF2B5EF4-FFF2-40B4-BE49-F238E27FC236}">
                <a16:creationId xmlns:a16="http://schemas.microsoft.com/office/drawing/2014/main" id="{D7AE69E7-9C7D-4629-9C4E-F2D8E96F8A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6827" y="2428982"/>
            <a:ext cx="4746660" cy="3164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508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DF373-CCD5-4549-B5AA-E621D1213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/>
                <a:cs typeface="Segoe UI"/>
              </a:rPr>
              <a:t>Model validation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696553-B353-4F73-9B08-4317589DDD4D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48179E-6849-4ABC-8D45-3ABF89FB333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>
                <a:latin typeface="Segoe UI"/>
                <a:cs typeface="Segoe UI"/>
              </a:rPr>
              <a:t>Train-test split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DEE978C-3578-4AC3-8B9E-DA35BD3A6A9A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508A77-2987-4139-8EDA-BD389EC2B77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>
                <a:latin typeface="Segoe UI"/>
                <a:cs typeface="Segoe UI"/>
              </a:rPr>
              <a:t>Cross validation</a:t>
            </a:r>
            <a:endParaRPr lang="en-US" dirty="0"/>
          </a:p>
        </p:txBody>
      </p:sp>
      <p:pic>
        <p:nvPicPr>
          <p:cNvPr id="14" name="Picture 9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399455E3-EBC0-4E8C-B804-0FF5BB96F7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4827" y="3231448"/>
            <a:ext cx="3102795" cy="1782116"/>
          </a:xfrm>
          <a:prstGeom prst="rect">
            <a:avLst/>
          </a:prstGeom>
        </p:spPr>
      </p:pic>
      <p:pic>
        <p:nvPicPr>
          <p:cNvPr id="16" name="Picture 11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F979654D-F47F-48EE-A335-F8E481F6D7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6895" y="2589002"/>
            <a:ext cx="4986391" cy="2775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630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84873-6FE1-44A8-8C87-69B6AFFD7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/>
                <a:cs typeface="Segoe UI"/>
              </a:rPr>
              <a:t>Overfit &amp; Underfit </a:t>
            </a:r>
            <a:endParaRPr lang="en-US" dirty="0"/>
          </a:p>
        </p:txBody>
      </p:sp>
      <p:pic>
        <p:nvPicPr>
          <p:cNvPr id="7" name="Picture 7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D83D4F44-26EF-4828-BD9E-C1EFF3856B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02" t="26431" r="205" b="27929"/>
          <a:stretch/>
        </p:blipFill>
        <p:spPr>
          <a:xfrm>
            <a:off x="811658" y="2323244"/>
            <a:ext cx="10568690" cy="3631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7460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EBBBF-3C74-4F1C-A4A2-02CD02BCBACF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 vert="horz" lIns="91440" tIns="457200" rIns="91440" bIns="45720" rtlCol="0" anchor="t">
            <a:normAutofit/>
          </a:bodyPr>
          <a:lstStyle/>
          <a:p>
            <a:pPr indent="0" algn="ctr">
              <a:buNone/>
            </a:pPr>
            <a:r>
              <a:rPr lang="en-US" sz="3600" dirty="0">
                <a:latin typeface="Segoe UI"/>
                <a:cs typeface="Segoe UI"/>
              </a:rPr>
              <a:t>Machine Learning Concepts</a:t>
            </a:r>
            <a:endParaRPr lang="en-US" sz="360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CB936A-3B5E-4A22-8348-A7F98A3BEA3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Segoe UI"/>
                <a:cs typeface="Segoe UI"/>
              </a:rPr>
              <a:t>1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ED3FDAB-D14B-4A48-B19A-C9FC1AD8244F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 vert="horz" lIns="91440" tIns="457200" rIns="91440" bIns="45720" rtlCol="0" anchor="t">
            <a:normAutofit/>
          </a:bodyPr>
          <a:lstStyle/>
          <a:p>
            <a:pPr indent="0" algn="ctr">
              <a:buNone/>
            </a:pPr>
            <a:r>
              <a:rPr lang="en-US" sz="3600" dirty="0">
                <a:latin typeface="Segoe UI"/>
                <a:cs typeface="Segoe UI"/>
              </a:rPr>
              <a:t>Review Machine Learning Models</a:t>
            </a:r>
            <a:endParaRPr lang="en-US" sz="360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A69ED27-78B1-4ED6-A6B2-E967BB878D6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Segoe UI"/>
                <a:cs typeface="Segoe UI"/>
              </a:rPr>
              <a:t>2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10956EB-F7E2-4A55-AD4F-C2F94A821C42}"/>
              </a:ext>
            </a:extLst>
          </p:cNvPr>
          <p:cNvSpPr>
            <a:spLocks noGrp="1"/>
          </p:cNvSpPr>
          <p:nvPr>
            <p:ph sz="quarter" idx="18"/>
          </p:nvPr>
        </p:nvSpPr>
        <p:spPr/>
        <p:txBody>
          <a:bodyPr vert="horz" lIns="91440" tIns="457200" rIns="91440" bIns="45720" rtlCol="0" anchor="t">
            <a:normAutofit/>
          </a:bodyPr>
          <a:lstStyle/>
          <a:p>
            <a:pPr indent="0" algn="ctr">
              <a:buNone/>
            </a:pPr>
            <a:r>
              <a:rPr lang="en-US" sz="3600" dirty="0">
                <a:latin typeface="Segoe UI"/>
                <a:cs typeface="Segoe UI"/>
              </a:rPr>
              <a:t>Clustering &amp;</a:t>
            </a:r>
            <a:endParaRPr lang="en-US" sz="3600" dirty="0"/>
          </a:p>
          <a:p>
            <a:pPr indent="0" algn="ctr">
              <a:buNone/>
            </a:pPr>
            <a:r>
              <a:rPr lang="en-US" sz="3600" dirty="0">
                <a:latin typeface="Segoe UI"/>
                <a:cs typeface="Segoe UI"/>
              </a:rPr>
              <a:t>Dimension Reduction</a:t>
            </a:r>
            <a:endParaRPr lang="en-US" sz="360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C2D0079-C77C-4774-B17E-57C88E93EF3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Segoe UI"/>
                <a:cs typeface="Segoe UI"/>
              </a:rPr>
              <a:t>3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8682254-989A-437C-AA1E-11CE7EB7A51B}"/>
              </a:ext>
            </a:extLst>
          </p:cNvPr>
          <p:cNvSpPr>
            <a:spLocks noGrp="1"/>
          </p:cNvSpPr>
          <p:nvPr>
            <p:ph sz="quarter" idx="20"/>
          </p:nvPr>
        </p:nvSpPr>
        <p:spPr/>
        <p:txBody>
          <a:bodyPr vert="horz" lIns="91440" tIns="457200" rIns="91440" bIns="45720" rtlCol="0" anchor="t">
            <a:normAutofit/>
          </a:bodyPr>
          <a:lstStyle/>
          <a:p>
            <a:pPr algn="ctr">
              <a:buNone/>
            </a:pPr>
            <a:r>
              <a:rPr lang="en-US" sz="3600" dirty="0">
                <a:latin typeface="Segoe UI"/>
                <a:cs typeface="Segoe UI"/>
              </a:rPr>
              <a:t>POC</a:t>
            </a:r>
          </a:p>
          <a:p>
            <a:pPr indent="0">
              <a:buNone/>
            </a:pPr>
            <a:endParaRPr lang="en-US" sz="360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17BC6BD-7DC4-466D-A76D-08D7F9C22E5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Segoe UI"/>
                <a:cs typeface="Segoe UI"/>
              </a:rPr>
              <a:t>4</a:t>
            </a:r>
          </a:p>
        </p:txBody>
      </p:sp>
      <p:pic>
        <p:nvPicPr>
          <p:cNvPr id="11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FAFB35EF-0405-4231-A624-06F845C9D8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3264" y="341225"/>
            <a:ext cx="1138519" cy="1116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1616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A0B5C-7CF1-4180-81A2-592F8E3DC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/>
                <a:cs typeface="Segoe UI"/>
              </a:rPr>
              <a:t>Regression Model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952B3D-B760-4CE4-B94D-D35A6CB42DE6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643083-1AB0-4874-8B82-CD9A2D2AF5C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>
                <a:latin typeface="Segoe UI"/>
                <a:cs typeface="Segoe UI"/>
              </a:rPr>
              <a:t>Linear Regression</a:t>
            </a:r>
            <a:endParaRPr lang="en-US" dirty="0"/>
          </a:p>
        </p:txBody>
      </p:sp>
      <p:pic>
        <p:nvPicPr>
          <p:cNvPr id="8" name="Picture 7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9AA9863B-4966-46A3-8412-967C23FA11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4040" y="2721523"/>
            <a:ext cx="4258638" cy="3178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636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A0B5C-7CF1-4180-81A2-592F8E3DC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/>
                <a:cs typeface="Segoe UI"/>
              </a:rPr>
              <a:t>Classification Model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643083-1AB0-4874-8B82-CD9A2D2AF5C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>
                <a:latin typeface="Segoe UI"/>
                <a:cs typeface="Segoe UI"/>
              </a:rPr>
              <a:t>Linear Regression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F681698-B289-4B51-9B0B-A15FAD4AA343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" name="Picture 5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7478D4CF-2D1E-42EC-A991-4EEE64489D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906" y="2719643"/>
            <a:ext cx="5628524" cy="3011208"/>
          </a:xfrm>
          <a:prstGeom prst="rect">
            <a:avLst/>
          </a:prstGeom>
        </p:spPr>
      </p:pic>
      <p:pic>
        <p:nvPicPr>
          <p:cNvPr id="13" name="Picture 10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EAB410E6-551E-463E-9852-78A49B53F6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6692" y="2813099"/>
            <a:ext cx="4387065" cy="2986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913033"/>
      </p:ext>
    </p:extLst>
  </p:cSld>
  <p:clrMapOvr>
    <a:masterClrMapping/>
  </p:clrMapOvr>
</p:sld>
</file>

<file path=ppt/theme/theme1.xml><?xml version="1.0" encoding="utf-8"?>
<a:theme xmlns:a="http://schemas.openxmlformats.org/drawingml/2006/main" name="TIC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19AFE6"/>
        </a:solidFill>
        <a:ln w="38100"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IC" id="{2CEE9FF6-1296-4E27-A1C5-87CE0D776388}" vid="{7A98D5A0-122D-4C58-9A71-DD0FC6CC147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TIC</Template>
  <TotalTime>619</TotalTime>
  <Words>764</Words>
  <Application>Microsoft Office PowerPoint</Application>
  <PresentationFormat>Widescreen</PresentationFormat>
  <Paragraphs>191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TIC</vt:lpstr>
      <vt:lpstr>Office Theme</vt:lpstr>
      <vt:lpstr>PowerPoint Presentation</vt:lpstr>
      <vt:lpstr>PowerPoint Presentation</vt:lpstr>
      <vt:lpstr>Types of learning</vt:lpstr>
      <vt:lpstr>Type of learning</vt:lpstr>
      <vt:lpstr>Model validation</vt:lpstr>
      <vt:lpstr>Overfit &amp; Underfit </vt:lpstr>
      <vt:lpstr>PowerPoint Presentation</vt:lpstr>
      <vt:lpstr>Regression Model</vt:lpstr>
      <vt:lpstr>Classification Model</vt:lpstr>
      <vt:lpstr>Classification Model</vt:lpstr>
      <vt:lpstr>Classification Model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 H P</dc:creator>
  <cp:lastModifiedBy>D H P</cp:lastModifiedBy>
  <cp:revision>457</cp:revision>
  <dcterms:created xsi:type="dcterms:W3CDTF">2019-06-11T01:42:19Z</dcterms:created>
  <dcterms:modified xsi:type="dcterms:W3CDTF">2019-06-18T10:35:42Z</dcterms:modified>
</cp:coreProperties>
</file>