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7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3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0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4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2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4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7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45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6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6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14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5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0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9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945" y="2401065"/>
            <a:ext cx="7344872" cy="2554983"/>
          </a:xfrm>
        </p:spPr>
        <p:txBody>
          <a:bodyPr/>
          <a:lstStyle/>
          <a:p>
            <a:r>
              <a:rPr sz="3200" dirty="0"/>
              <a:t>SMART UNIVERSITY NETWORK</a:t>
            </a:r>
            <a:br>
              <a:rPr lang="en-US" sz="3200" dirty="0"/>
            </a:br>
            <a:br>
              <a:rPr lang="en-US" dirty="0"/>
            </a:br>
            <a:endParaRPr dirty="0"/>
          </a:p>
        </p:txBody>
      </p:sp>
      <p:pic>
        <p:nvPicPr>
          <p:cNvPr id="5" name="Picture 4" descr="A logo of a university&#10;&#10;AI-generated content may be incorrect.">
            <a:extLst>
              <a:ext uri="{FF2B5EF4-FFF2-40B4-BE49-F238E27FC236}">
                <a16:creationId xmlns:a16="http://schemas.microsoft.com/office/drawing/2014/main" id="{85393216-46A7-398D-5A39-564523BE0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660221"/>
            <a:ext cx="1076722" cy="1700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CC4AF-E3A5-C906-2664-2206AA227583}"/>
              </a:ext>
            </a:extLst>
          </p:cNvPr>
          <p:cNvSpPr txBox="1"/>
          <p:nvPr/>
        </p:nvSpPr>
        <p:spPr>
          <a:xfrm>
            <a:off x="769649" y="2281594"/>
            <a:ext cx="4446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Edunet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33739-8292-920C-175B-761EBD6A990C}"/>
              </a:ext>
            </a:extLst>
          </p:cNvPr>
          <p:cNvSpPr txBox="1"/>
          <p:nvPr/>
        </p:nvSpPr>
        <p:spPr>
          <a:xfrm>
            <a:off x="899085" y="4407622"/>
            <a:ext cx="3511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Submited</a:t>
            </a:r>
            <a:r>
              <a:rPr lang="en-US" dirty="0">
                <a:solidFill>
                  <a:schemeClr val="bg1"/>
                </a:solidFill>
              </a:rPr>
              <a:t> by:</a:t>
            </a:r>
          </a:p>
          <a:p>
            <a:r>
              <a:rPr lang="en-US" dirty="0">
                <a:solidFill>
                  <a:schemeClr val="bg1"/>
                </a:solidFill>
              </a:rPr>
              <a:t>Manoj </a:t>
            </a:r>
            <a:r>
              <a:rPr lang="en-US" dirty="0" err="1">
                <a:solidFill>
                  <a:schemeClr val="bg1"/>
                </a:solidFill>
              </a:rPr>
              <a:t>kumar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panigrahi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Manish 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167B8E-17FD-4423-3765-9BAEE15791D0}"/>
              </a:ext>
            </a:extLst>
          </p:cNvPr>
          <p:cNvSpPr txBox="1"/>
          <p:nvPr/>
        </p:nvSpPr>
        <p:spPr>
          <a:xfrm>
            <a:off x="5852160" y="4820335"/>
            <a:ext cx="284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Guided by :</a:t>
            </a:r>
          </a:p>
          <a:p>
            <a:r>
              <a:rPr lang="en-US" dirty="0">
                <a:solidFill>
                  <a:schemeClr val="bg1"/>
                </a:solidFill>
              </a:rPr>
              <a:t>Miss Jayshree Sutar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university network implemented using Cisco Packet Tracer.</a:t>
            </a:r>
          </a:p>
          <a:p>
            <a:r>
              <a:t>- VLANs improved segmentation and security.</a:t>
            </a:r>
          </a:p>
          <a:p>
            <a:r>
              <a:t>- WiFi extended access to mobile users.</a:t>
            </a:r>
          </a:p>
          <a:p>
            <a:r>
              <a:t>- Centralized services improved accessibility.</a:t>
            </a:r>
          </a:p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D514-A42F-6820-1913-12027CC77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EED2F-6CAD-4D88-4A13-8F07F0E18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chalkboard with a message on it">
            <a:extLst>
              <a:ext uri="{FF2B5EF4-FFF2-40B4-BE49-F238E27FC236}">
                <a16:creationId xmlns:a16="http://schemas.microsoft.com/office/drawing/2014/main" id="{CCD69824-06B3-F15E-09A4-41938FEEF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6441" y="1097744"/>
            <a:ext cx="6588252" cy="4960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A4CFE9-9591-534E-85CB-0FF899070102}"/>
              </a:ext>
            </a:extLst>
          </p:cNvPr>
          <p:cNvSpPr txBox="1"/>
          <p:nvPr/>
        </p:nvSpPr>
        <p:spPr>
          <a:xfrm>
            <a:off x="0" y="6477000"/>
            <a:ext cx="80192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chalkboard/t/thank-you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994680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Create a secure and scalable network for university departments.</a:t>
            </a:r>
          </a:p>
          <a:p>
            <a:r>
              <a:rPr dirty="0"/>
              <a:t>- Use VLANs for logical segmentation and inter-VLAN routing.</a:t>
            </a:r>
          </a:p>
          <a:p>
            <a:r>
              <a:rPr dirty="0"/>
              <a:t>- Integrate </a:t>
            </a:r>
            <a:r>
              <a:rPr dirty="0" err="1"/>
              <a:t>WiFi</a:t>
            </a:r>
            <a:r>
              <a:rPr dirty="0"/>
              <a:t> for mobile access and centralized web services.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Segment university departments using VLANs.</a:t>
            </a:r>
          </a:p>
          <a:p>
            <a:r>
              <a:rPr dirty="0"/>
              <a:t>- Enable inter-VLAN communication via Router-on-a-Stick.</a:t>
            </a:r>
          </a:p>
          <a:p>
            <a:r>
              <a:rPr dirty="0"/>
              <a:t>- Host web-based services using an internal server.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Design &amp;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VLANs for Admin, </a:t>
            </a:r>
            <a:r>
              <a:rPr lang="en-US" dirty="0"/>
              <a:t>cs</a:t>
            </a:r>
            <a:r>
              <a:rPr dirty="0"/>
              <a:t>, </a:t>
            </a:r>
            <a:r>
              <a:rPr dirty="0" err="1"/>
              <a:t>WiFi</a:t>
            </a:r>
            <a:r>
              <a:rPr dirty="0"/>
              <a:t>, Server.</a:t>
            </a:r>
          </a:p>
          <a:p>
            <a:r>
              <a:rPr dirty="0"/>
              <a:t>- Centralized server for hosting web services.</a:t>
            </a:r>
          </a:p>
          <a:p>
            <a:r>
              <a:rPr dirty="0"/>
              <a:t>- Cisco 2811 Router for routing between VLANs.</a:t>
            </a:r>
          </a:p>
          <a:p>
            <a:r>
              <a:rPr dirty="0"/>
              <a:t>- Cisco 2960 Switches for wired connectivity.</a:t>
            </a:r>
          </a:p>
          <a:p>
            <a:r>
              <a:rPr dirty="0"/>
              <a:t>- Access Points provide wireless coverage campus-wide.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Router: Cisco 2811 – Router-on-a-Stick setup.</a:t>
            </a:r>
          </a:p>
          <a:p>
            <a:r>
              <a:rPr dirty="0"/>
              <a:t>- Switch: Cisco 2960 – VLAN tagging and trunk ports.</a:t>
            </a:r>
          </a:p>
          <a:p>
            <a:r>
              <a:rPr dirty="0"/>
              <a:t>- </a:t>
            </a:r>
            <a:r>
              <a:rPr dirty="0" err="1"/>
              <a:t>WiFi</a:t>
            </a:r>
            <a:r>
              <a:rPr dirty="0"/>
              <a:t>: Cisco Aironet Access Points.</a:t>
            </a:r>
          </a:p>
          <a:p>
            <a:r>
              <a:rPr dirty="0"/>
              <a:t>- Server: Hosts web apps like student portal.</a:t>
            </a:r>
          </a:p>
          <a:p>
            <a:r>
              <a:rPr dirty="0"/>
              <a:t>- Software: Cisco Packet Tracer, DHCP.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VLAN and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VLAN 10: Admin – 192.168.1.0/24</a:t>
            </a:r>
          </a:p>
          <a:p>
            <a:r>
              <a:rPr dirty="0"/>
              <a:t>- VLAN 20: IT – 192.168.2.0/24</a:t>
            </a:r>
          </a:p>
          <a:p>
            <a:r>
              <a:rPr dirty="0"/>
              <a:t>- VLAN 50: </a:t>
            </a:r>
            <a:r>
              <a:rPr dirty="0" err="1"/>
              <a:t>WiFi</a:t>
            </a:r>
            <a:r>
              <a:rPr dirty="0"/>
              <a:t> – 192.</a:t>
            </a:r>
            <a:r>
              <a:rPr lang="en-IN" dirty="0"/>
              <a:t>168.3.0/24</a:t>
            </a:r>
            <a:endParaRPr dirty="0"/>
          </a:p>
          <a:p>
            <a:r>
              <a:rPr dirty="0"/>
              <a:t>- VLAN 99: Server – 192.168.</a:t>
            </a:r>
            <a:r>
              <a:rPr lang="en-US" dirty="0"/>
              <a:t>1</a:t>
            </a:r>
            <a:r>
              <a:rPr dirty="0"/>
              <a:t>.</a:t>
            </a:r>
            <a:r>
              <a:rPr lang="en-US" dirty="0"/>
              <a:t>1</a:t>
            </a:r>
            <a:r>
              <a:rPr dirty="0"/>
              <a:t>0/24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Switch: VLANs, trunk/access ports.</a:t>
            </a:r>
          </a:p>
          <a:p>
            <a:r>
              <a:rPr dirty="0"/>
              <a:t>- Router: </a:t>
            </a:r>
            <a:r>
              <a:rPr dirty="0" err="1"/>
              <a:t>Subinterfaces</a:t>
            </a:r>
            <a:r>
              <a:rPr dirty="0"/>
              <a:t>, IP addressing, DHCP.</a:t>
            </a:r>
          </a:p>
          <a:p>
            <a:r>
              <a:rPr dirty="0"/>
              <a:t>- </a:t>
            </a:r>
            <a:r>
              <a:rPr dirty="0" err="1"/>
              <a:t>WiFi</a:t>
            </a:r>
            <a:r>
              <a:rPr dirty="0"/>
              <a:t>: SSID, password, IP assignment.</a:t>
            </a:r>
          </a:p>
          <a:p>
            <a:r>
              <a:rPr dirty="0"/>
              <a:t>- Server: Static IP, web hosting.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Ping tests between VLANs.</a:t>
            </a:r>
          </a:p>
          <a:p>
            <a:r>
              <a:t>- WiFi connection tests with smartphones.</a:t>
            </a:r>
          </a:p>
          <a:p>
            <a:r>
              <a:t>- Access to hosted web apps from different VLANs.</a:t>
            </a:r>
          </a:p>
          <a:p>
            <a:r>
              <a:t>- File sharing and connectivity between VLANs.</a:t>
            </a:r>
          </a:p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 VLAN segmentation and inter-VLAN routing.</a:t>
            </a:r>
          </a:p>
          <a:p>
            <a:r>
              <a:t>- WiFi access with WPA2 encryption.</a:t>
            </a:r>
          </a:p>
          <a:p>
            <a:r>
              <a:t>- Web server accessible across all VLANs.</a:t>
            </a:r>
          </a:p>
          <a:p>
            <a:r>
              <a:t>- Improved security, performance, and scalability.</a:t>
            </a:r>
          </a:p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584</TotalTime>
  <Words>366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Ion Boardroom</vt:lpstr>
      <vt:lpstr>SMART UNIVERSITY NETWORK  </vt:lpstr>
      <vt:lpstr>Introduction</vt:lpstr>
      <vt:lpstr>Project Objectives</vt:lpstr>
      <vt:lpstr>Network Design &amp; Topology</vt:lpstr>
      <vt:lpstr>Devices &amp; Tools Used</vt:lpstr>
      <vt:lpstr>VLAN and IP Addressing</vt:lpstr>
      <vt:lpstr>Configuration Overview</vt:lpstr>
      <vt:lpstr>Testing &amp; Verification</vt:lpstr>
      <vt:lpstr>Results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MANISH RAM</cp:lastModifiedBy>
  <cp:revision>3</cp:revision>
  <dcterms:created xsi:type="dcterms:W3CDTF">2013-01-27T09:14:16Z</dcterms:created>
  <dcterms:modified xsi:type="dcterms:W3CDTF">2025-05-09T14:27:35Z</dcterms:modified>
  <cp:category/>
</cp:coreProperties>
</file>