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66" r:id="rId2"/>
    <p:sldId id="337" r:id="rId3"/>
    <p:sldId id="330" r:id="rId4"/>
    <p:sldId id="331" r:id="rId5"/>
    <p:sldId id="332" r:id="rId6"/>
    <p:sldId id="263" r:id="rId7"/>
    <p:sldId id="333" r:id="rId8"/>
    <p:sldId id="334" r:id="rId9"/>
    <p:sldId id="339" r:id="rId10"/>
    <p:sldId id="340" r:id="rId11"/>
    <p:sldId id="341" r:id="rId12"/>
    <p:sldId id="293" r:id="rId13"/>
    <p:sldId id="290" r:id="rId14"/>
    <p:sldId id="291" r:id="rId15"/>
    <p:sldId id="288" r:id="rId16"/>
    <p:sldId id="297" r:id="rId17"/>
    <p:sldId id="299" r:id="rId18"/>
    <p:sldId id="298" r:id="rId19"/>
    <p:sldId id="296" r:id="rId20"/>
    <p:sldId id="303" r:id="rId21"/>
    <p:sldId id="295" r:id="rId22"/>
    <p:sldId id="326" r:id="rId23"/>
    <p:sldId id="265" r:id="rId24"/>
    <p:sldId id="267" r:id="rId25"/>
    <p:sldId id="269" r:id="rId26"/>
    <p:sldId id="270" r:id="rId27"/>
    <p:sldId id="272" r:id="rId28"/>
    <p:sldId id="273" r:id="rId29"/>
    <p:sldId id="274" r:id="rId30"/>
    <p:sldId id="275" r:id="rId31"/>
    <p:sldId id="277" r:id="rId32"/>
    <p:sldId id="276" r:id="rId33"/>
    <p:sldId id="278" r:id="rId34"/>
    <p:sldId id="279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92" r:id="rId43"/>
    <p:sldId id="342" r:id="rId44"/>
    <p:sldId id="302" r:id="rId45"/>
    <p:sldId id="294" r:id="rId46"/>
    <p:sldId id="32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856"/>
    <a:srgbClr val="E37796"/>
    <a:srgbClr val="F3C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4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E1C74923-1B82-4261-AD1A-8E1960B27E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51E4180-DF09-4385-B36B-26AB426698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C1487-B345-4D7A-8841-CAD3CA824CC5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903559B-28FA-44F2-AB00-780C2BE737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1479DEB-8B35-4839-8CC8-91D469BD64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508FD-1E01-438E-8C89-F185A8F61F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762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8A68A-F7C4-4A17-AA12-8A432478C09A}" type="datetimeFigureOut">
              <a:rPr lang="nl-NL" smtClean="0"/>
              <a:t>24-8-2020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69D3C-1D84-412A-BFC4-CFA653DD21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941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Voorbeelden ui OOPD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45A42-5C5A-4180-BB30-204DA84C031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071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45A42-5C5A-4180-BB30-204DA84C031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577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45A42-5C5A-4180-BB30-204DA84C031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613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45A42-5C5A-4180-BB30-204DA84C0312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5851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Voorbeelden ui OOPD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45A42-5C5A-4180-BB30-204DA84C0312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008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Voorbeelden ui OOPD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45A42-5C5A-4180-BB30-204DA84C0312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86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Voorbeelden ui OOPD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45A42-5C5A-4180-BB30-204DA84C0312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304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45A42-5C5A-4180-BB30-204DA84C0312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5586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45A42-5C5A-4180-BB30-204DA84C0312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20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4">
            <a:extLst>
              <a:ext uri="{FF2B5EF4-FFF2-40B4-BE49-F238E27FC236}">
                <a16:creationId xmlns:a16="http://schemas.microsoft.com/office/drawing/2014/main" id="{3E43DDCB-339E-4C3A-9E9E-C22943510D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3906" y="1624875"/>
            <a:ext cx="3997787" cy="2545109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62D72DF6-455F-49BB-BA77-CFB0EF8243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1884363"/>
            <a:ext cx="7839075" cy="3089275"/>
          </a:xfrm>
        </p:spPr>
        <p:txBody>
          <a:bodyPr>
            <a:normAutofit/>
          </a:bodyPr>
          <a:lstStyle>
            <a:lvl1pPr marL="0" indent="0">
              <a:buNone/>
              <a:defRPr lang="en-GB" sz="6750" b="1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venir Next Condensed"/>
                <a:ea typeface="Avenir Next Condensed"/>
                <a:cs typeface="Avenir Next Condensed"/>
                <a:sym typeface="Helvetica Neue Medium"/>
              </a:defRPr>
            </a:lvl1pPr>
          </a:lstStyle>
          <a:p>
            <a:pPr lvl="0"/>
            <a:r>
              <a:rPr lang="nl-NL" sz="6750" dirty="0">
                <a:latin typeface="Avenir Next Condensed"/>
              </a:rPr>
              <a:t>VOORBEELD VAN EEN TITEL_</a:t>
            </a:r>
            <a:endParaRPr lang="en-GB" dirty="0"/>
          </a:p>
        </p:txBody>
      </p:sp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FDED8E11-341A-45D2-85B1-F7C4DB5323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5095875"/>
            <a:ext cx="7839075" cy="1009650"/>
          </a:xfrm>
        </p:spPr>
        <p:txBody>
          <a:bodyPr>
            <a:normAutofit/>
          </a:bodyPr>
          <a:lstStyle>
            <a:lvl1pPr marL="0" indent="0">
              <a:buNone/>
              <a:defRPr lang="en-GB" sz="33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venir Next Condensed"/>
                <a:ea typeface="Avenir Next Condensed Medium"/>
                <a:cs typeface="Avenir Next Condensed Medium"/>
                <a:sym typeface="Avenir Next Condensed Medium"/>
              </a:defRPr>
            </a:lvl1pPr>
          </a:lstStyle>
          <a:p>
            <a:pPr lvl="0"/>
            <a:r>
              <a:rPr lang="nl-NL" dirty="0"/>
              <a:t>VOORBEELD VAN EEN ONDERTITEL</a:t>
            </a:r>
            <a:endParaRPr lang="en-GB" dirty="0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D9C3A310-643B-4139-9F62-77D0667471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9925" y="1196297"/>
            <a:ext cx="7844102" cy="588915"/>
          </a:xfrm>
        </p:spPr>
        <p:txBody>
          <a:bodyPr anchor="b">
            <a:noAutofit/>
          </a:bodyPr>
          <a:lstStyle>
            <a:lvl1pPr marL="0" indent="0">
              <a:buNone/>
              <a:defRPr lang="nl-NL" sz="2461" b="0" kern="1200" baseline="0" dirty="0" smtClean="0">
                <a:solidFill>
                  <a:srgbClr val="E50856"/>
                </a:solidFill>
                <a:latin typeface="Avenir Next Condense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</p:spTree>
    <p:extLst>
      <p:ext uri="{BB962C8B-B14F-4D97-AF65-F5344CB8AC3E}">
        <p14:creationId xmlns:p14="http://schemas.microsoft.com/office/powerpoint/2010/main" val="281981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E6917-89F7-48C5-A271-631CE8C0D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955672"/>
          </a:xfrm>
        </p:spPr>
        <p:txBody>
          <a:bodyPr anchor="b">
            <a:normAutofit/>
          </a:bodyPr>
          <a:lstStyle>
            <a:lvl1pPr>
              <a:defRPr lang="en-GB" sz="32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4D8162-1AA2-4B35-BEA6-C78FDA7F8A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49" y="1440873"/>
            <a:ext cx="7886699" cy="4736090"/>
          </a:xfrm>
        </p:spPr>
        <p:txBody>
          <a:bodyPr>
            <a:normAutofit/>
          </a:bodyPr>
          <a:lstStyle>
            <a:lvl1pPr marL="0" indent="0">
              <a:buNone/>
              <a:defRPr sz="1700"/>
            </a:lvl1pPr>
          </a:lstStyle>
          <a:p>
            <a:pPr lvl="0"/>
            <a:r>
              <a:rPr lang="nl-NL" sz="17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48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E6917-89F7-48C5-A271-631CE8C0D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lang="en-GB" sz="32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4D8162-1AA2-4B35-BEA6-C78FDA7F8A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3600450" cy="4351338"/>
          </a:xfrm>
        </p:spPr>
        <p:txBody>
          <a:bodyPr>
            <a:normAutofit/>
          </a:bodyPr>
          <a:lstStyle>
            <a:lvl1pPr marL="0" indent="0">
              <a:buNone/>
              <a:defRPr sz="1700"/>
            </a:lvl1pPr>
          </a:lstStyle>
          <a:p>
            <a:pPr lvl="0"/>
            <a:r>
              <a:rPr lang="nl-NL" sz="17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88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E6917-89F7-48C5-A271-631CE8C0D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lang="en-GB" sz="32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4D8162-1AA2-4B35-BEA6-C78FDA7F8A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3600450" cy="435133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sz="1700" dirty="0"/>
              <a:t>Voorbeeldtekst</a:t>
            </a:r>
            <a:endParaRPr lang="en-GB" dirty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260C8E6A-14DF-4CBC-B795-FDA284EC47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4902" y="1825625"/>
            <a:ext cx="3600450" cy="4351338"/>
          </a:xfrm>
        </p:spPr>
        <p:txBody>
          <a:bodyPr>
            <a:normAutofit/>
          </a:bodyPr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5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E6917-89F7-48C5-A271-631CE8C0D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lang="en-GB" sz="32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4D8162-1AA2-4B35-BEA6-C78FDA7F8A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2438397"/>
            <a:ext cx="3600450" cy="3738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sz="1700" dirty="0"/>
              <a:t>Voorbeeldtekst</a:t>
            </a:r>
            <a:endParaRPr lang="en-GB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302C1A6C-E298-44F7-B7CD-33C3102FF01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914900" y="2438395"/>
            <a:ext cx="3600450" cy="373856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sz="1700" dirty="0"/>
              <a:t>Voorbeeldtekst</a:t>
            </a:r>
            <a:endParaRPr lang="en-GB" dirty="0"/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4B8653B3-70AE-4E3E-9A4D-3EAF4B4F4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14900" y="1778433"/>
            <a:ext cx="3600450" cy="572219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60C7571E-BBB1-4DDF-9329-A0C028CAE8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1778434"/>
            <a:ext cx="3600450" cy="572219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65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">
            <a:extLst>
              <a:ext uri="{FF2B5EF4-FFF2-40B4-BE49-F238E27FC236}">
                <a16:creationId xmlns:a16="http://schemas.microsoft.com/office/drawing/2014/main" id="{2F35E840-7D0C-489A-B88C-9B5B6A358F43}"/>
              </a:ext>
            </a:extLst>
          </p:cNvPr>
          <p:cNvSpPr/>
          <p:nvPr userDrawn="1"/>
        </p:nvSpPr>
        <p:spPr>
          <a:xfrm>
            <a:off x="2362200" y="733425"/>
            <a:ext cx="4419600" cy="53911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" name="Afbeelding 2">
            <a:extLst>
              <a:ext uri="{FF2B5EF4-FFF2-40B4-BE49-F238E27FC236}">
                <a16:creationId xmlns:a16="http://schemas.microsoft.com/office/drawing/2014/main" id="{FFDA8079-95BD-45E3-8313-ABF6A59ED2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161" y="601588"/>
            <a:ext cx="355939" cy="297299"/>
          </a:xfrm>
          <a:prstGeom prst="rect">
            <a:avLst/>
          </a:prstGeom>
        </p:spPr>
      </p:pic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0085B888-A864-4C76-87C8-996231F374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0839" y="1628775"/>
            <a:ext cx="3682322" cy="360045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sz="3600" dirty="0"/>
              <a:t>‘</a:t>
            </a:r>
            <a:r>
              <a:rPr lang="en-GB" sz="3600" dirty="0"/>
              <a:t>Quote’</a:t>
            </a:r>
            <a:endParaRPr lang="nl-NL" sz="3600" dirty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7E150451-5081-475D-A7BF-2CE6F5C377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0161" y="5429599"/>
            <a:ext cx="3683000" cy="493713"/>
          </a:xfrm>
        </p:spPr>
        <p:txBody>
          <a:bodyPr anchor="b"/>
          <a:lstStyle>
            <a:lvl1pPr marL="0" indent="0">
              <a:buNone/>
              <a:defRPr sz="174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25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3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486190-F1D1-43BB-B712-AB7BE1C1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C46703-C372-4CCF-BBDB-349EF159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2936B9B-9586-48DE-B845-C54BC129D8BB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06" y="6227762"/>
            <a:ext cx="1359194" cy="5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4" r:id="rId4"/>
    <p:sldLayoutId id="2147483657" r:id="rId5"/>
    <p:sldLayoutId id="2147483653" r:id="rId6"/>
    <p:sldLayoutId id="2147483658" r:id="rId7"/>
    <p:sldLayoutId id="2147483659" r:id="rId8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lang="nl-NL" sz="3200" b="0" kern="1200" baseline="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  <a:sym typeface="Avenir Next Condensed Demi Bold"/>
        </a:defRPr>
      </a:lvl1pPr>
    </p:titleStyle>
    <p:bodyStyle>
      <a:lvl1pPr marL="171446" indent="-171446" algn="l" defTabSz="685783" rtl="0" eaLnBrk="1" latinLnBrk="0" hangingPunct="1">
        <a:lnSpc>
          <a:spcPct val="8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3469956-3E34-4A7E-AC42-5F29FC9C5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Sequence Diagrams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F002E7-E6E7-4EA5-A525-EFEB2084A8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OOSE-OOAD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DD00CDA-3A4D-4591-BC6A-BE5F0D4069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186714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0F140-5823-459B-84BF-2A89352D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Adventure </a:t>
            </a:r>
            <a:r>
              <a:rPr lang="nl-NL" dirty="0" err="1"/>
              <a:t>Quest</a:t>
            </a:r>
            <a:r>
              <a:rPr lang="nl-NL" dirty="0"/>
              <a:t> – code class Spelbord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694F9E-9CA2-4A86-BC5A-A037658E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40872"/>
            <a:ext cx="7886699" cy="4801307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tabLst>
                <a:tab pos="269875" algn="l"/>
                <a:tab pos="541338" algn="l"/>
                <a:tab pos="801688" algn="l"/>
              </a:tabLst>
            </a:pPr>
            <a:r>
              <a:rPr lang="nl-NL" sz="1800" dirty="0">
                <a:latin typeface="Consolas" panose="020B0609020204030204" pitchFamily="49" charset="0"/>
              </a:rPr>
              <a:t>public class Spelbord {</a:t>
            </a:r>
          </a:p>
          <a:p>
            <a:pPr>
              <a:lnSpc>
                <a:spcPct val="100000"/>
              </a:lnSpc>
              <a:spcBef>
                <a:spcPts val="900"/>
              </a:spcBef>
              <a:tabLst>
                <a:tab pos="269875" algn="l"/>
                <a:tab pos="541338" algn="l"/>
                <a:tab pos="801688" algn="l"/>
              </a:tabLst>
            </a:pPr>
            <a:r>
              <a:rPr lang="nl-NL" sz="1800" dirty="0">
                <a:latin typeface="Consolas" panose="020B0609020204030204" pitchFamily="49" charset="0"/>
              </a:rPr>
              <a:t>	private </a:t>
            </a:r>
            <a:r>
              <a:rPr lang="nl-NL" sz="1800" dirty="0" err="1">
                <a:latin typeface="Consolas" panose="020B0609020204030204" pitchFamily="49" charset="0"/>
              </a:rPr>
              <a:t>ArrayList</a:t>
            </a:r>
            <a:r>
              <a:rPr lang="nl-NL" sz="1800" dirty="0">
                <a:latin typeface="Consolas" panose="020B0609020204030204" pitchFamily="49" charset="0"/>
              </a:rPr>
              <a:t>&lt;Vakje&gt; vakjes = new </a:t>
            </a:r>
            <a:r>
              <a:rPr lang="nl-NL" sz="1800" dirty="0" err="1">
                <a:latin typeface="Consolas" panose="020B0609020204030204" pitchFamily="49" charset="0"/>
              </a:rPr>
              <a:t>ArrayList</a:t>
            </a:r>
            <a:r>
              <a:rPr lang="nl-NL" sz="1800" dirty="0">
                <a:latin typeface="Consolas" panose="020B0609020204030204" pitchFamily="49" charset="0"/>
              </a:rPr>
              <a:t>&lt;Vakje&gt;();</a:t>
            </a:r>
          </a:p>
          <a:p>
            <a:pPr>
              <a:lnSpc>
                <a:spcPct val="100000"/>
              </a:lnSpc>
              <a:spcBef>
                <a:spcPts val="900"/>
              </a:spcBef>
              <a:tabLst>
                <a:tab pos="269875" algn="l"/>
                <a:tab pos="541338" algn="l"/>
                <a:tab pos="801688" algn="l"/>
              </a:tabLst>
            </a:pPr>
            <a:r>
              <a:rPr lang="nl-NL" sz="1800" dirty="0">
                <a:latin typeface="Consolas" panose="020B0609020204030204" pitchFamily="49" charset="0"/>
              </a:rPr>
              <a:t>	public Spelbord() {</a:t>
            </a:r>
            <a:br>
              <a:rPr lang="nl-NL" sz="1800" dirty="0">
                <a:latin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</a:rPr>
              <a:t>		…………………</a:t>
            </a:r>
            <a:br>
              <a:rPr lang="nl-NL" sz="1800" dirty="0">
                <a:latin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10000"/>
              </a:lnSpc>
              <a:spcBef>
                <a:spcPts val="900"/>
              </a:spcBef>
              <a:tabLst>
                <a:tab pos="269875" algn="l"/>
                <a:tab pos="541338" algn="l"/>
                <a:tab pos="801688" algn="l"/>
              </a:tabLst>
            </a:pPr>
            <a:r>
              <a:rPr lang="nl-NL" sz="1800" dirty="0">
                <a:latin typeface="Consolas" panose="020B0609020204030204" pitchFamily="49" charset="0"/>
              </a:rPr>
              <a:t>	public </a:t>
            </a:r>
            <a:r>
              <a:rPr lang="nl-NL" sz="1800" dirty="0" err="1">
                <a:latin typeface="Consolas" panose="020B0609020204030204" pitchFamily="49" charset="0"/>
              </a:rPr>
              <a:t>void</a:t>
            </a:r>
            <a:r>
              <a:rPr lang="nl-NL" sz="1800" dirty="0">
                <a:latin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</a:rPr>
              <a:t>springNaar</a:t>
            </a:r>
            <a:r>
              <a:rPr lang="nl-NL" sz="1800" dirty="0">
                <a:latin typeface="Consolas" panose="020B0609020204030204" pitchFamily="49" charset="0"/>
              </a:rPr>
              <a:t>(Karakter k, int </a:t>
            </a:r>
            <a:r>
              <a:rPr lang="nl-NL" sz="1800" dirty="0" err="1">
                <a:latin typeface="Consolas" panose="020B0609020204030204" pitchFamily="49" charset="0"/>
              </a:rPr>
              <a:t>vaknr</a:t>
            </a:r>
            <a:r>
              <a:rPr lang="nl-NL" sz="1800" dirty="0">
                <a:latin typeface="Consolas" panose="020B0609020204030204" pitchFamily="49" charset="0"/>
              </a:rPr>
              <a:t>) {</a:t>
            </a:r>
            <a:br>
              <a:rPr lang="nl-NL" sz="1800" dirty="0">
                <a:latin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</a:rPr>
              <a:t>		Vakje huidig = </a:t>
            </a:r>
            <a:r>
              <a:rPr lang="nl-NL" sz="1800" dirty="0" err="1">
                <a:latin typeface="Consolas" panose="020B0609020204030204" pitchFamily="49" charset="0"/>
              </a:rPr>
              <a:t>k.getVakje</a:t>
            </a:r>
            <a:r>
              <a:rPr lang="nl-NL" sz="1800" dirty="0">
                <a:latin typeface="Consolas" panose="020B0609020204030204" pitchFamily="49" charset="0"/>
              </a:rPr>
              <a:t>();</a:t>
            </a:r>
            <a:br>
              <a:rPr lang="nl-NL" sz="1800" dirty="0">
                <a:latin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</a:rPr>
              <a:t>		Vakje doel = </a:t>
            </a:r>
            <a:r>
              <a:rPr lang="nl-NL" sz="1800" dirty="0" err="1">
                <a:latin typeface="Consolas" panose="020B0609020204030204" pitchFamily="49" charset="0"/>
              </a:rPr>
              <a:t>getVakje</a:t>
            </a:r>
            <a:r>
              <a:rPr lang="nl-NL" sz="1800" dirty="0">
                <a:latin typeface="Consolas" panose="020B0609020204030204" pitchFamily="49" charset="0"/>
              </a:rPr>
              <a:t>(</a:t>
            </a:r>
            <a:r>
              <a:rPr lang="nl-NL" sz="1800" dirty="0" err="1">
                <a:latin typeface="Consolas" panose="020B0609020204030204" pitchFamily="49" charset="0"/>
              </a:rPr>
              <a:t>vaknr</a:t>
            </a:r>
            <a:r>
              <a:rPr lang="nl-NL" sz="1800" dirty="0">
                <a:latin typeface="Consolas" panose="020B0609020204030204" pitchFamily="49" charset="0"/>
              </a:rPr>
              <a:t>);</a:t>
            </a:r>
            <a:br>
              <a:rPr lang="nl-NL" sz="1800" dirty="0">
                <a:latin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</a:rPr>
              <a:t>		</a:t>
            </a:r>
            <a:r>
              <a:rPr lang="nl-NL" sz="1800" dirty="0" err="1">
                <a:latin typeface="Consolas" panose="020B0609020204030204" pitchFamily="49" charset="0"/>
              </a:rPr>
              <a:t>huidig.maakLeeg</a:t>
            </a:r>
            <a:r>
              <a:rPr lang="nl-NL" sz="1800" dirty="0">
                <a:latin typeface="Consolas" panose="020B0609020204030204" pitchFamily="49" charset="0"/>
              </a:rPr>
              <a:t>();</a:t>
            </a:r>
            <a:br>
              <a:rPr lang="nl-NL" sz="1800" dirty="0">
                <a:latin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</a:rPr>
              <a:t>		</a:t>
            </a:r>
            <a:r>
              <a:rPr lang="nl-NL" sz="1800" dirty="0" err="1">
                <a:latin typeface="Consolas" panose="020B0609020204030204" pitchFamily="49" charset="0"/>
              </a:rPr>
              <a:t>k.setVakje</a:t>
            </a:r>
            <a:r>
              <a:rPr lang="nl-NL" sz="1800" dirty="0">
                <a:latin typeface="Consolas" panose="020B0609020204030204" pitchFamily="49" charset="0"/>
              </a:rPr>
              <a:t>(doel);</a:t>
            </a:r>
            <a:br>
              <a:rPr lang="nl-NL" sz="1800" dirty="0">
                <a:latin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00000"/>
              </a:lnSpc>
              <a:spcBef>
                <a:spcPts val="900"/>
              </a:spcBef>
              <a:tabLst>
                <a:tab pos="269875" algn="l"/>
                <a:tab pos="541338" algn="l"/>
                <a:tab pos="801688" algn="l"/>
              </a:tabLst>
            </a:pPr>
            <a:r>
              <a:rPr lang="nl-NL" sz="1800" dirty="0">
                <a:latin typeface="Consolas" panose="020B0609020204030204" pitchFamily="49" charset="0"/>
              </a:rPr>
              <a:t>	private Vakje </a:t>
            </a:r>
            <a:r>
              <a:rPr lang="nl-NL" sz="1800" dirty="0" err="1">
                <a:latin typeface="Consolas" panose="020B0609020204030204" pitchFamily="49" charset="0"/>
              </a:rPr>
              <a:t>getVakje</a:t>
            </a:r>
            <a:r>
              <a:rPr lang="nl-NL" sz="1800" dirty="0">
                <a:latin typeface="Consolas" panose="020B0609020204030204" pitchFamily="49" charset="0"/>
              </a:rPr>
              <a:t>(int i) {</a:t>
            </a:r>
            <a:br>
              <a:rPr lang="nl-NL" sz="1800" dirty="0">
                <a:latin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</a:rPr>
              <a:t>		…………………</a:t>
            </a:r>
            <a:br>
              <a:rPr lang="nl-NL" sz="1800" dirty="0">
                <a:latin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00000"/>
              </a:lnSpc>
              <a:spcBef>
                <a:spcPts val="900"/>
              </a:spcBef>
              <a:tabLst>
                <a:tab pos="269875" algn="l"/>
                <a:tab pos="541338" algn="l"/>
                <a:tab pos="801688" algn="l"/>
              </a:tabLst>
            </a:pPr>
            <a:r>
              <a:rPr lang="nl-NL" sz="1800" dirty="0">
                <a:latin typeface="Consolas" panose="020B0609020204030204" pitchFamily="49" charset="0"/>
              </a:rPr>
              <a:t>	…………………</a:t>
            </a:r>
          </a:p>
          <a:p>
            <a:pPr>
              <a:lnSpc>
                <a:spcPct val="100000"/>
              </a:lnSpc>
              <a:spcBef>
                <a:spcPts val="900"/>
              </a:spcBef>
              <a:tabLst>
                <a:tab pos="269875" algn="l"/>
                <a:tab pos="541338" algn="l"/>
                <a:tab pos="801688" algn="l"/>
              </a:tabLst>
            </a:pPr>
            <a:r>
              <a:rPr lang="nl-NL" sz="1800" dirty="0">
                <a:latin typeface="Consolas" panose="020B0609020204030204" pitchFamily="49" charset="0"/>
              </a:rPr>
              <a:t>}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48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9EBB6-5359-4EBA-A1ED-EFA1050C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Adventure </a:t>
            </a:r>
            <a:r>
              <a:rPr lang="nl-NL" dirty="0" err="1"/>
              <a:t>Quest</a:t>
            </a:r>
            <a:r>
              <a:rPr lang="nl-NL" dirty="0"/>
              <a:t> – </a:t>
            </a:r>
            <a:r>
              <a:rPr lang="nl-NL" dirty="0" err="1"/>
              <a:t>sequence</a:t>
            </a:r>
            <a:r>
              <a:rPr lang="nl-NL" dirty="0"/>
              <a:t> diagram </a:t>
            </a:r>
            <a:r>
              <a:rPr lang="nl-NL" dirty="0" err="1"/>
              <a:t>springNaar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3F4F7BF-6E04-4176-AACE-AA0FAFD7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1"/>
            <a:ext cx="8928040" cy="49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4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866834F-B5B5-4A84-82DC-F0C7EABFF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Overige notaties </a:t>
            </a:r>
            <a:r>
              <a:rPr lang="nl-NL" sz="3200" dirty="0" err="1"/>
              <a:t>sequence</a:t>
            </a:r>
            <a:r>
              <a:rPr lang="nl-NL" sz="3200" dirty="0"/>
              <a:t> </a:t>
            </a:r>
            <a:r>
              <a:rPr lang="nl-NL" sz="3200" dirty="0" err="1"/>
              <a:t>diagrams</a:t>
            </a:r>
            <a:endParaRPr lang="nl-NL" sz="28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B63952-D36C-4A0E-BE6F-5279C21597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ACDCD9E-150A-4DB9-9EC5-65BFDB1DBD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137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6436-095D-473E-9293-AF6895B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Notatie</a:t>
            </a:r>
            <a:r>
              <a:rPr lang="en-US" sz="3200" dirty="0"/>
              <a:t> </a:t>
            </a:r>
            <a:r>
              <a:rPr lang="en-US" sz="3200" dirty="0" err="1"/>
              <a:t>voor</a:t>
            </a:r>
            <a:r>
              <a:rPr lang="en-US" sz="3200" dirty="0"/>
              <a:t> Reply of Returns</a:t>
            </a:r>
            <a:endParaRPr lang="nl-NL" sz="3200" dirty="0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7CFEB7F9-535E-4A1B-8541-48A06E767BAF}"/>
              </a:ext>
            </a:extLst>
          </p:cNvPr>
          <p:cNvGrpSpPr/>
          <p:nvPr/>
        </p:nvGrpSpPr>
        <p:grpSpPr>
          <a:xfrm>
            <a:off x="445978" y="2097455"/>
            <a:ext cx="8252044" cy="3942587"/>
            <a:chOff x="107504" y="2192398"/>
            <a:chExt cx="7772400" cy="3175000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C99E420C-C0DD-49E5-9757-F2BFCB2DF7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504" y="2192398"/>
            <a:ext cx="7772400" cy="317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5" name="Visio" r:id="rId3" imgW="3783569" imgH="1644345" progId="Visio.Drawing.11">
                    <p:embed/>
                  </p:oleObj>
                </mc:Choice>
                <mc:Fallback>
                  <p:oleObj name="Visio" r:id="rId3" imgW="3783569" imgH="1644345" progId="Visio.Drawing.11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C99E420C-C0DD-49E5-9757-F2BFCB2DF72F}"/>
                            </a:ext>
                          </a:extLst>
                        </p:cNvPr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04" y="2192398"/>
                          <a:ext cx="7772400" cy="317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50BB2FFB-164B-451A-9D60-306B02944952}"/>
                </a:ext>
              </a:extLst>
            </p:cNvPr>
            <p:cNvSpPr txBox="1"/>
            <p:nvPr/>
          </p:nvSpPr>
          <p:spPr>
            <a:xfrm>
              <a:off x="5070368" y="3367161"/>
              <a:ext cx="475592" cy="297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43B7D2C2-E08C-43AC-A895-4321C9E9E3B1}"/>
                </a:ext>
              </a:extLst>
            </p:cNvPr>
            <p:cNvSpPr txBox="1"/>
            <p:nvPr/>
          </p:nvSpPr>
          <p:spPr>
            <a:xfrm>
              <a:off x="4847237" y="4166699"/>
              <a:ext cx="475592" cy="297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691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6436-095D-473E-9293-AF6895B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Message to self</a:t>
            </a:r>
            <a:endParaRPr lang="nl-NL" sz="32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4AFCA1-3CD1-4F93-8D15-D49178B451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6821" y="1747262"/>
          <a:ext cx="6318250" cy="45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Visio" r:id="rId3" imgW="1859168" imgH="1331672" progId="Visio.Drawing.11">
                  <p:embed/>
                </p:oleObj>
              </mc:Choice>
              <mc:Fallback>
                <p:oleObj name="Visio" r:id="rId3" imgW="1859168" imgH="1331672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B4AFCA1-3CD1-4F93-8D15-D49178B4510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821" y="1747262"/>
                        <a:ext cx="6318250" cy="452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E2EB050B-12A1-4B93-B294-DFE7A1860ED0}"/>
              </a:ext>
            </a:extLst>
          </p:cNvPr>
          <p:cNvSpPr txBox="1"/>
          <p:nvPr/>
        </p:nvSpPr>
        <p:spPr>
          <a:xfrm>
            <a:off x="3643249" y="3307390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879B2F0-12EB-4159-A853-1DA80A0179D8}"/>
              </a:ext>
            </a:extLst>
          </p:cNvPr>
          <p:cNvSpPr txBox="1"/>
          <p:nvPr/>
        </p:nvSpPr>
        <p:spPr>
          <a:xfrm>
            <a:off x="7147339" y="4007862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3703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6D114-D9BA-44F8-8130-1F9E54B6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  <a:endParaRPr lang="nl-NL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0FCA52E-641A-4930-8061-9F8499ABB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405" y="2097455"/>
          <a:ext cx="8315189" cy="4024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Visio" r:id="rId3" imgW="4440555" imgH="2149019" progId="Visio.Drawing.11">
                  <p:embed/>
                </p:oleObj>
              </mc:Choice>
              <mc:Fallback>
                <p:oleObj name="Visio" r:id="rId3" imgW="4440555" imgH="2149019" progId="Visio.Drawing.11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E0FCA52E-641A-4930-8061-9F8499ABB49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05" y="2097455"/>
                        <a:ext cx="8315189" cy="4024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86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6D114-D9BA-44F8-8130-1F9E54B6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frame</a:t>
            </a:r>
            <a:endParaRPr lang="nl-N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A88201F-C138-4ADB-8FE8-6BF4C287A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275" y="1678293"/>
          <a:ext cx="8807450" cy="385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Visio" r:id="rId3" imgW="5811445" imgH="2201083" progId="Visio.Drawing.11">
                  <p:embed/>
                </p:oleObj>
              </mc:Choice>
              <mc:Fallback>
                <p:oleObj name="Visio" r:id="rId3" imgW="5811445" imgH="2201083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A88201F-C138-4ADB-8FE8-6BF4C287A47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1678293"/>
                        <a:ext cx="8807450" cy="385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8A1252C9-CD95-4A45-81B8-DEBC1DEFFC88}"/>
              </a:ext>
            </a:extLst>
          </p:cNvPr>
          <p:cNvSpPr txBox="1"/>
          <p:nvPr/>
        </p:nvSpPr>
        <p:spPr>
          <a:xfrm>
            <a:off x="6081929" y="5365265"/>
            <a:ext cx="32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495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6D114-D9BA-44F8-8130-1F9E54B6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frame: Conditional message</a:t>
            </a:r>
            <a:endParaRPr lang="nl-NL" dirty="0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EA5D44DF-0003-4480-8701-B9A638C51A0B}"/>
              </a:ext>
            </a:extLst>
          </p:cNvPr>
          <p:cNvGrpSpPr/>
          <p:nvPr/>
        </p:nvGrpSpPr>
        <p:grpSpPr>
          <a:xfrm>
            <a:off x="527588" y="1843445"/>
            <a:ext cx="7772400" cy="3665537"/>
            <a:chOff x="527588" y="2328637"/>
            <a:chExt cx="7772400" cy="3665537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37CF2F1C-4CCD-43C5-9AD1-CB4918DCE5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588" y="2328637"/>
            <a:ext cx="7772400" cy="3665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1" name="Visio" r:id="rId3" imgW="4461777" imgH="1824301" progId="Visio.Drawing.11">
                    <p:embed/>
                  </p:oleObj>
                </mc:Choice>
                <mc:Fallback>
                  <p:oleObj name="Visio" r:id="rId3" imgW="4461777" imgH="1824301" progId="Visio.Drawing.11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37CF2F1C-4CCD-43C5-9AD1-CB4918DCE5A5}"/>
                            </a:ext>
                          </a:extLst>
                        </p:cNvPr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588" y="2328637"/>
                          <a:ext cx="7772400" cy="3665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2A803126-DF25-4B5B-9BCD-782908834F3F}"/>
                </a:ext>
              </a:extLst>
            </p:cNvPr>
            <p:cNvSpPr txBox="1"/>
            <p:nvPr/>
          </p:nvSpPr>
          <p:spPr>
            <a:xfrm>
              <a:off x="5019950" y="408697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4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6D114-D9BA-44F8-8130-1F9E54B6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ALT frame: Mutually exclusive messages</a:t>
            </a:r>
            <a:endParaRPr lang="nl-NL" sz="32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9D6A58C-3442-451E-9AE4-DC1277ED7E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823606"/>
          <a:ext cx="777240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Visio" r:id="rId4" imgW="4534884" imgH="2264068" progId="Visio.Drawing.11">
                  <p:embed/>
                </p:oleObj>
              </mc:Choice>
              <mc:Fallback>
                <p:oleObj name="Visio" r:id="rId4" imgW="4534884" imgH="2264068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9D6A58C-3442-451E-9AE4-DC1277ED7EB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3606"/>
                        <a:ext cx="7772400" cy="438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2CC2D88F-C3D8-4483-A688-E60041AF9DC1}"/>
              </a:ext>
            </a:extLst>
          </p:cNvPr>
          <p:cNvSpPr txBox="1"/>
          <p:nvPr/>
        </p:nvSpPr>
        <p:spPr>
          <a:xfrm>
            <a:off x="4499992" y="364502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C9A8E85-A712-4DE7-B46C-2C8B817FCB39}"/>
              </a:ext>
            </a:extLst>
          </p:cNvPr>
          <p:cNvSpPr txBox="1"/>
          <p:nvPr/>
        </p:nvSpPr>
        <p:spPr>
          <a:xfrm>
            <a:off x="5379990" y="48916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00873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6D114-D9BA-44F8-8130-1F9E54B6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Iteratie</a:t>
            </a:r>
            <a:r>
              <a:rPr lang="en-US" dirty="0"/>
              <a:t> over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collectie</a:t>
            </a:r>
            <a:endParaRPr lang="nl-N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7D2B84-EB3F-4605-A019-96F6C4B50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146300"/>
          <a:ext cx="8915400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Visio" r:id="rId3" imgW="6980032" imgH="2386663" progId="Visio.Drawing.11">
                  <p:embed/>
                </p:oleObj>
              </mc:Choice>
              <mc:Fallback>
                <p:oleObj name="Visio" r:id="rId3" imgW="6980032" imgH="2386663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7D2B84-EB3F-4605-A019-96F6C4B50DF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146300"/>
                        <a:ext cx="8915400" cy="337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46821F8E-320E-49C8-A17D-C4881616A7DA}"/>
              </a:ext>
            </a:extLst>
          </p:cNvPr>
          <p:cNvSpPr txBox="1"/>
          <p:nvPr/>
        </p:nvSpPr>
        <p:spPr>
          <a:xfrm>
            <a:off x="1299960" y="269301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6114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5F6701D-950B-4EB0-9ACB-4887069C6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Class </a:t>
            </a:r>
            <a:r>
              <a:rPr lang="nl-NL" sz="4000" dirty="0" err="1"/>
              <a:t>Diagrams</a:t>
            </a:r>
            <a:r>
              <a:rPr lang="nl-NL" sz="4000" dirty="0"/>
              <a:t> </a:t>
            </a:r>
            <a:br>
              <a:rPr lang="nl-NL" sz="4000" dirty="0"/>
            </a:br>
            <a:r>
              <a:rPr lang="nl-NL" sz="4000" dirty="0" err="1"/>
              <a:t>Sequence</a:t>
            </a:r>
            <a:r>
              <a:rPr lang="nl-NL" sz="4000" dirty="0"/>
              <a:t> </a:t>
            </a:r>
            <a:r>
              <a:rPr lang="nl-NL" sz="4000" dirty="0" err="1"/>
              <a:t>diagrams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07231FE-1419-4CB1-BF2F-37513FE122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Voorbeelden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058986-DD8F-4AEC-8FB5-6A8B2413B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924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6D114-D9BA-44F8-8130-1F9E54B6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Iteratie</a:t>
            </a:r>
            <a:r>
              <a:rPr lang="en-US" dirty="0"/>
              <a:t> over </a:t>
            </a:r>
            <a:r>
              <a:rPr lang="en-US" dirty="0" err="1"/>
              <a:t>een</a:t>
            </a:r>
            <a:r>
              <a:rPr lang="en-US" dirty="0"/>
              <a:t> collective, </a:t>
            </a:r>
            <a:r>
              <a:rPr lang="en-US" dirty="0" err="1"/>
              <a:t>impliciet</a:t>
            </a:r>
            <a:endParaRPr lang="nl-NL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ADBABC9-FAF6-4A77-8663-A4247D414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283" y="2247273"/>
          <a:ext cx="7775907" cy="3295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Visio" r:id="rId3" imgW="4848682" imgH="1800682" progId="Visio.Drawing.11">
                  <p:embed/>
                </p:oleObj>
              </mc:Choice>
              <mc:Fallback>
                <p:oleObj name="Visio" r:id="rId3" imgW="4848682" imgH="1800682" progId="Visio.Drawing.11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9ADBABC9-FAF6-4A77-8663-A4247D41445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83" y="2247273"/>
                        <a:ext cx="7775907" cy="3295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DBEE9126-B397-4984-ADBB-D9218A7EB4AA}"/>
              </a:ext>
            </a:extLst>
          </p:cNvPr>
          <p:cNvSpPr txBox="1"/>
          <p:nvPr/>
        </p:nvSpPr>
        <p:spPr>
          <a:xfrm>
            <a:off x="5548902" y="4111913"/>
            <a:ext cx="338707" cy="36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135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6D114-D9BA-44F8-8130-1F9E54B6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frames</a:t>
            </a:r>
            <a:endParaRPr lang="nl-NL" dirty="0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BEBD197C-2561-4802-9A59-704FB5710760}"/>
              </a:ext>
            </a:extLst>
          </p:cNvPr>
          <p:cNvGrpSpPr/>
          <p:nvPr/>
        </p:nvGrpSpPr>
        <p:grpSpPr>
          <a:xfrm>
            <a:off x="658789" y="1790965"/>
            <a:ext cx="8183562" cy="4015710"/>
            <a:chOff x="590296" y="1983972"/>
            <a:chExt cx="7772400" cy="3648075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2F9107D4-D6F9-4D18-A00D-6113AD28C8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0296" y="1983972"/>
            <a:ext cx="7772400" cy="3648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7" name="Visio" r:id="rId3" imgW="4461777" imgH="2225827" progId="Visio.Drawing.11">
                    <p:embed/>
                  </p:oleObj>
                </mc:Choice>
                <mc:Fallback>
                  <p:oleObj name="Visio" r:id="rId3" imgW="4461777" imgH="2225827" progId="Visio.Drawing.11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2F9107D4-D6F9-4D18-A00D-6113AD28C8BC}"/>
                            </a:ext>
                          </a:extLst>
                        </p:cNvPr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296" y="1983972"/>
                          <a:ext cx="7772400" cy="3648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0BEB325B-66F3-4AD8-A2B2-FACEAF031DD3}"/>
                </a:ext>
              </a:extLst>
            </p:cNvPr>
            <p:cNvSpPr txBox="1"/>
            <p:nvPr/>
          </p:nvSpPr>
          <p:spPr>
            <a:xfrm>
              <a:off x="5011999" y="4164982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3141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5F6701D-950B-4EB0-9ACB-4887069C6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System </a:t>
            </a:r>
            <a:r>
              <a:rPr lang="nl-NL" sz="4000" dirty="0" err="1"/>
              <a:t>Sequence</a:t>
            </a:r>
            <a:r>
              <a:rPr lang="nl-NL" sz="4000" dirty="0"/>
              <a:t> </a:t>
            </a:r>
            <a:r>
              <a:rPr lang="nl-NL" sz="4000" dirty="0" err="1"/>
              <a:t>diagrams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07231FE-1419-4CB1-BF2F-37513FE122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beschrijven</a:t>
            </a:r>
            <a:r>
              <a:rPr lang="en-US" dirty="0"/>
              <a:t> van system </a:t>
            </a:r>
            <a:r>
              <a:rPr lang="en-US" dirty="0" err="1"/>
              <a:t>behaviour</a:t>
            </a:r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967AAA7-5523-43AB-BAB1-257D41DB0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1489004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B0A69-4DF9-484A-B135-02FE2212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/>
              <a:t>System </a:t>
            </a:r>
            <a:r>
              <a:rPr lang="nl-NL" altLang="nl-NL" dirty="0" err="1"/>
              <a:t>Sequence</a:t>
            </a:r>
            <a:r>
              <a:rPr lang="nl-NL" altLang="nl-NL" dirty="0"/>
              <a:t> Diagram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8E1270-8BE5-4EAB-9E40-A63E2BCE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altLang="nl-NL" dirty="0"/>
              <a:t>De actor genereert </a:t>
            </a:r>
            <a:r>
              <a:rPr lang="nl-NL" altLang="nl-NL" i="1" dirty="0"/>
              <a:t>events</a:t>
            </a:r>
            <a:r>
              <a:rPr lang="nl-NL" altLang="nl-NL" dirty="0"/>
              <a:t> tijdens interactie met het systeem</a:t>
            </a:r>
          </a:p>
          <a:p>
            <a:pPr lvl="1">
              <a:lnSpc>
                <a:spcPct val="100000"/>
              </a:lnSpc>
            </a:pPr>
            <a:r>
              <a:rPr lang="nl-NL" altLang="nl-NL" sz="1800" dirty="0"/>
              <a:t>Zo’n event veroorzaakt dat een </a:t>
            </a:r>
            <a:r>
              <a:rPr lang="nl-NL" altLang="nl-NL" sz="1800" b="1" i="1" dirty="0"/>
              <a:t>operatie</a:t>
            </a:r>
            <a:r>
              <a:rPr lang="nl-NL" altLang="nl-NL" sz="1800" dirty="0"/>
              <a:t> wordt uitgevoerd</a:t>
            </a:r>
            <a:br>
              <a:rPr lang="nl-NL" altLang="nl-NL" sz="1800" dirty="0"/>
            </a:br>
            <a:endParaRPr lang="nl-NL" altLang="nl-NL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altLang="nl-NL" dirty="0"/>
              <a:t>System </a:t>
            </a:r>
            <a:r>
              <a:rPr lang="nl-NL" altLang="nl-NL" dirty="0" err="1"/>
              <a:t>Sequence</a:t>
            </a:r>
            <a:r>
              <a:rPr lang="nl-NL" altLang="nl-NL" dirty="0"/>
              <a:t> Diagram (SSD) toont de events die een actor genereert</a:t>
            </a:r>
          </a:p>
          <a:p>
            <a:pPr lvl="1">
              <a:lnSpc>
                <a:spcPct val="100000"/>
              </a:lnSpc>
            </a:pPr>
            <a:r>
              <a:rPr lang="nl-NL" altLang="nl-NL" sz="1800" dirty="0"/>
              <a:t>Voor het </a:t>
            </a:r>
            <a:r>
              <a:rPr lang="nl-NL" altLang="nl-NL" sz="1800" i="1" dirty="0" err="1"/>
              <a:t>main</a:t>
            </a:r>
            <a:r>
              <a:rPr lang="nl-NL" altLang="nl-NL" sz="1800" i="1" dirty="0"/>
              <a:t> </a:t>
            </a:r>
            <a:r>
              <a:rPr lang="nl-NL" altLang="nl-NL" sz="1800" i="1" dirty="0" err="1"/>
              <a:t>success</a:t>
            </a:r>
            <a:r>
              <a:rPr lang="nl-NL" altLang="nl-NL" sz="1800" dirty="0"/>
              <a:t> </a:t>
            </a:r>
            <a:r>
              <a:rPr lang="nl-NL" altLang="nl-NL" sz="1800" dirty="0" err="1"/>
              <a:t>use</a:t>
            </a:r>
            <a:r>
              <a:rPr lang="nl-NL" altLang="nl-NL" sz="1800" dirty="0"/>
              <a:t> case scenario</a:t>
            </a:r>
          </a:p>
          <a:p>
            <a:pPr lvl="1">
              <a:lnSpc>
                <a:spcPct val="100000"/>
              </a:lnSpc>
            </a:pPr>
            <a:r>
              <a:rPr lang="nl-NL" altLang="nl-NL" sz="1800" dirty="0"/>
              <a:t>In </a:t>
            </a:r>
            <a:r>
              <a:rPr lang="nl-NL" altLang="nl-NL" sz="1800" i="1" dirty="0"/>
              <a:t>welke volgorde</a:t>
            </a:r>
            <a:r>
              <a:rPr lang="nl-NL" altLang="nl-NL" sz="1800" dirty="0"/>
              <a:t> vinden </a:t>
            </a:r>
            <a:r>
              <a:rPr lang="nl-NL" altLang="nl-NL" sz="1800" i="1" dirty="0"/>
              <a:t>welke events</a:t>
            </a:r>
            <a:r>
              <a:rPr lang="nl-NL" altLang="nl-NL" sz="1800" dirty="0"/>
              <a:t> plaats?</a:t>
            </a:r>
          </a:p>
          <a:p>
            <a:pPr lvl="1">
              <a:lnSpc>
                <a:spcPct val="100000"/>
              </a:lnSpc>
            </a:pPr>
            <a:r>
              <a:rPr lang="nl-NL" altLang="nl-NL" sz="1800" dirty="0" err="1"/>
              <a:t>Zonodig</a:t>
            </a:r>
            <a:r>
              <a:rPr lang="nl-NL" altLang="nl-NL" sz="1800" dirty="0"/>
              <a:t> ook events tussen het systeem en een ander systeem</a:t>
            </a:r>
          </a:p>
          <a:p>
            <a:pPr lvl="1">
              <a:lnSpc>
                <a:spcPct val="100000"/>
              </a:lnSpc>
            </a:pPr>
            <a:r>
              <a:rPr lang="en-US" altLang="nl-NL" sz="1800" dirty="0" err="1"/>
              <a:t>Systeem</a:t>
            </a:r>
            <a:r>
              <a:rPr lang="en-US" altLang="nl-NL" sz="1800" dirty="0"/>
              <a:t> </a:t>
            </a:r>
            <a:r>
              <a:rPr lang="en-US" altLang="nl-NL" sz="1800" dirty="0" err="1"/>
              <a:t>als</a:t>
            </a:r>
            <a:r>
              <a:rPr lang="en-US" altLang="nl-NL" sz="1800" dirty="0"/>
              <a:t> </a:t>
            </a:r>
            <a:r>
              <a:rPr lang="en-US" altLang="nl-NL" sz="1800" b="1" dirty="0"/>
              <a:t>black box</a:t>
            </a:r>
            <a:br>
              <a:rPr lang="en-US" altLang="nl-NL" sz="1800" dirty="0"/>
            </a:br>
            <a:endParaRPr lang="en-US" altLang="nl-NL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nl-NL" dirty="0" err="1"/>
              <a:t>Verschil</a:t>
            </a:r>
            <a:r>
              <a:rPr lang="en-US" altLang="nl-NL" dirty="0"/>
              <a:t> met ‘</a:t>
            </a:r>
            <a:r>
              <a:rPr lang="en-US" altLang="nl-NL" dirty="0" err="1"/>
              <a:t>gewoon</a:t>
            </a:r>
            <a:r>
              <a:rPr lang="en-US" altLang="nl-NL" dirty="0"/>
              <a:t>’ Sequence Diagram:</a:t>
            </a:r>
          </a:p>
          <a:p>
            <a:pPr lvl="1">
              <a:lnSpc>
                <a:spcPct val="100000"/>
              </a:lnSpc>
            </a:pPr>
            <a:r>
              <a:rPr lang="en-US" altLang="nl-NL" sz="1800" dirty="0"/>
              <a:t>In </a:t>
            </a:r>
            <a:r>
              <a:rPr lang="en-US" altLang="nl-NL" sz="1800" dirty="0" err="1"/>
              <a:t>een</a:t>
            </a:r>
            <a:r>
              <a:rPr lang="en-US" altLang="nl-NL" sz="1800" dirty="0"/>
              <a:t> ‘</a:t>
            </a:r>
            <a:r>
              <a:rPr lang="en-US" altLang="nl-NL" sz="1800" dirty="0" err="1"/>
              <a:t>gewoon</a:t>
            </a:r>
            <a:r>
              <a:rPr lang="en-US" altLang="nl-NL" dirty="0"/>
              <a:t>’</a:t>
            </a:r>
            <a:r>
              <a:rPr lang="en-US" altLang="nl-NL" sz="1800" dirty="0"/>
              <a:t> sequence diagram </a:t>
            </a:r>
            <a:r>
              <a:rPr lang="en-US" altLang="nl-NL" sz="1800" dirty="0" err="1"/>
              <a:t>worden</a:t>
            </a:r>
            <a:r>
              <a:rPr lang="en-US" altLang="nl-NL" sz="1800" dirty="0"/>
              <a:t> </a:t>
            </a:r>
            <a:r>
              <a:rPr lang="en-US" altLang="nl-NL" sz="1800" dirty="0" err="1"/>
              <a:t>óók</a:t>
            </a:r>
            <a:r>
              <a:rPr lang="en-US" altLang="nl-NL" sz="1800" dirty="0"/>
              <a:t> de </a:t>
            </a:r>
            <a:r>
              <a:rPr lang="en-US" altLang="nl-NL" sz="1800" b="1" dirty="0" err="1"/>
              <a:t>interacties</a:t>
            </a:r>
            <a:r>
              <a:rPr lang="en-US" altLang="nl-NL" sz="1800" b="1" dirty="0"/>
              <a:t> </a:t>
            </a:r>
            <a:r>
              <a:rPr lang="en-US" altLang="nl-NL" sz="1800" b="1" dirty="0" err="1"/>
              <a:t>tussen</a:t>
            </a:r>
            <a:r>
              <a:rPr lang="en-US" altLang="nl-NL" sz="1800" b="1" dirty="0"/>
              <a:t> </a:t>
            </a:r>
            <a:r>
              <a:rPr lang="en-US" altLang="nl-NL" sz="1800" b="1" dirty="0" err="1"/>
              <a:t>objecten</a:t>
            </a:r>
            <a:r>
              <a:rPr lang="en-US" altLang="nl-NL" sz="1800" dirty="0"/>
              <a:t> </a:t>
            </a:r>
            <a:r>
              <a:rPr lang="en-US" altLang="nl-NL" sz="1800" b="1" dirty="0"/>
              <a:t>IN</a:t>
            </a:r>
            <a:r>
              <a:rPr lang="en-US" altLang="nl-NL" sz="1800" dirty="0"/>
              <a:t> het </a:t>
            </a:r>
            <a:r>
              <a:rPr lang="en-US" altLang="nl-NL" sz="1800" dirty="0" err="1"/>
              <a:t>systeem</a:t>
            </a:r>
            <a:r>
              <a:rPr lang="en-US" altLang="nl-NL" sz="1800" dirty="0"/>
              <a:t> </a:t>
            </a:r>
            <a:r>
              <a:rPr lang="en-US" altLang="nl-NL" sz="1800" dirty="0" err="1"/>
              <a:t>d.m.v.</a:t>
            </a:r>
            <a:r>
              <a:rPr lang="en-US" altLang="nl-NL" sz="1800" dirty="0"/>
              <a:t> events </a:t>
            </a:r>
            <a:r>
              <a:rPr lang="en-US" altLang="nl-NL" sz="1800" dirty="0" err="1"/>
              <a:t>getoond</a:t>
            </a:r>
            <a:endParaRPr lang="en-US" altLang="nl-NL" sz="1800" dirty="0"/>
          </a:p>
          <a:p>
            <a:pPr lvl="1">
              <a:lnSpc>
                <a:spcPct val="100000"/>
              </a:lnSpc>
            </a:pPr>
            <a:r>
              <a:rPr lang="en-US" altLang="nl-NL" sz="1800" dirty="0"/>
              <a:t>Het </a:t>
            </a:r>
            <a:r>
              <a:rPr lang="en-US" altLang="nl-NL" sz="1800" dirty="0" err="1"/>
              <a:t>systeem</a:t>
            </a:r>
            <a:r>
              <a:rPr lang="en-US" altLang="nl-NL" sz="1800" dirty="0"/>
              <a:t> </a:t>
            </a:r>
            <a:r>
              <a:rPr lang="en-US" altLang="nl-NL" sz="1800" dirty="0" err="1"/>
              <a:t>wordt</a:t>
            </a:r>
            <a:r>
              <a:rPr lang="en-US" altLang="nl-NL" sz="1800" dirty="0"/>
              <a:t> </a:t>
            </a:r>
            <a:r>
              <a:rPr lang="en-US" altLang="nl-NL" sz="1800" dirty="0" err="1"/>
              <a:t>dan</a:t>
            </a:r>
            <a:r>
              <a:rPr lang="en-US" altLang="nl-NL" sz="1800" dirty="0"/>
              <a:t> </a:t>
            </a:r>
            <a:r>
              <a:rPr lang="en-US" altLang="nl-NL" sz="1800" dirty="0" err="1"/>
              <a:t>als</a:t>
            </a:r>
            <a:r>
              <a:rPr lang="en-US" altLang="nl-NL" sz="1800" dirty="0"/>
              <a:t> </a:t>
            </a:r>
            <a:r>
              <a:rPr lang="en-US" altLang="nl-NL" sz="1800" b="1" dirty="0"/>
              <a:t>white</a:t>
            </a:r>
            <a:r>
              <a:rPr lang="en-US" altLang="nl-NL" sz="1800" dirty="0"/>
              <a:t> box </a:t>
            </a:r>
            <a:r>
              <a:rPr lang="en-US" altLang="nl-NL" sz="1800" dirty="0" err="1"/>
              <a:t>beschouwd</a:t>
            </a:r>
            <a:endParaRPr lang="nl-NL" altLang="nl-NL" sz="18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0443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738FA-FF7D-4417-9242-09C4E39A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i="1" dirty="0"/>
              <a:t>Process Sale </a:t>
            </a:r>
            <a:r>
              <a:rPr lang="en-US" dirty="0"/>
              <a:t>– main success scenario</a:t>
            </a:r>
            <a:endParaRPr lang="nl-NL" dirty="0"/>
          </a:p>
        </p:txBody>
      </p:sp>
      <p:graphicFrame>
        <p:nvGraphicFramePr>
          <p:cNvPr id="10" name="Group 108">
            <a:extLst>
              <a:ext uri="{FF2B5EF4-FFF2-40B4-BE49-F238E27FC236}">
                <a16:creationId xmlns:a16="http://schemas.microsoft.com/office/drawing/2014/main" id="{6F33252E-9E49-4F96-B6E1-290508127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976326"/>
              </p:ext>
            </p:extLst>
          </p:nvPr>
        </p:nvGraphicFramePr>
        <p:xfrm>
          <a:off x="167952" y="1481583"/>
          <a:ext cx="8836090" cy="4657144"/>
        </p:xfrm>
        <a:graphic>
          <a:graphicData uri="http://schemas.openxmlformats.org/drawingml/2006/table">
            <a:tbl>
              <a:tblPr/>
              <a:tblGrid>
                <a:gridCol w="4126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3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actor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Cashier</a:t>
                      </a:r>
                    </a:p>
                  </a:txBody>
                  <a:tcPr marL="90000" marR="90000" marT="46794" marB="467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3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 and interests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Cashier, Customer, Company, etc.</a:t>
                      </a:r>
                    </a:p>
                  </a:txBody>
                  <a:tcPr marL="90000" marR="90000" marT="46794" marB="467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Preconditions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Cashier is identified and authenticated</a:t>
                      </a:r>
                    </a:p>
                  </a:txBody>
                  <a:tcPr marL="90000" marR="90000" marT="46794" marB="467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3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Postconditions (Success Guarantee)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Sale is saved.Tax is correctly calculated. Etc.</a:t>
                      </a:r>
                    </a:p>
                  </a:txBody>
                  <a:tcPr marL="90000" marR="90000" marT="46794" marB="467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3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 Success Scenario</a:t>
                      </a:r>
                    </a:p>
                  </a:txBody>
                  <a:tcPr marL="90000" marR="90000" marT="46794" marB="467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</a:p>
                  </a:txBody>
                  <a:tcPr marL="90000" marR="90000" marT="46794" marB="467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responsibility</a:t>
                      </a: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Customer arrives at a POS checkout with goods to purchase.</a:t>
                      </a:r>
                    </a:p>
                  </a:txBody>
                  <a:tcPr marL="90000" marR="90000" marT="46794" marB="467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Cashier starts a new sale.</a:t>
                      </a:r>
                    </a:p>
                  </a:txBody>
                  <a:tcPr marL="90000" marR="90000" marT="46794" marB="467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Cashier enters item identifier</a:t>
                      </a:r>
                    </a:p>
                  </a:txBody>
                  <a:tcPr marL="90000" marR="90000" marT="46794" marB="467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System records each sale line item and presents item description and running total. Price calculated from a set of price rules.</a:t>
                      </a: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Cashier repeats steps 3-4 until indicates done.</a:t>
                      </a:r>
                    </a:p>
                  </a:txBody>
                  <a:tcPr marL="90000" marR="90000" marT="46794" marB="467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System presents total with taxes calculated.</a:t>
                      </a: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Cashier tells Customer the total, and asks for payment.</a:t>
                      </a:r>
                    </a:p>
                  </a:txBody>
                  <a:tcPr marL="90000" marR="90000" marT="46794" marB="467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Customer pays.</a:t>
                      </a:r>
                    </a:p>
                  </a:txBody>
                  <a:tcPr marL="90000" marR="90000" marT="46794" marB="467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 System handles payment.</a:t>
                      </a: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38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794" marB="467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 System logs the completed sale and sends information to external accounting and inventory systems. System presents receipt.</a:t>
                      </a:r>
                    </a:p>
                  </a:txBody>
                  <a:tcPr marL="90000" marR="90000" marT="46794" marB="467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73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0000" marR="90000" marT="46794" marB="467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979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B5C56-C573-4D20-AD41-61B4D71E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/>
              <a:t>SSD van </a:t>
            </a:r>
            <a:r>
              <a:rPr lang="nl-NL" altLang="nl-NL" dirty="0" err="1"/>
              <a:t>Use</a:t>
            </a:r>
            <a:r>
              <a:rPr lang="nl-NL" altLang="nl-NL" dirty="0"/>
              <a:t> Case </a:t>
            </a:r>
            <a:r>
              <a:rPr lang="nl-NL" altLang="nl-NL" i="1" dirty="0" err="1"/>
              <a:t>Process</a:t>
            </a:r>
            <a:r>
              <a:rPr lang="nl-NL" altLang="nl-NL" i="1" dirty="0"/>
              <a:t> Sale</a:t>
            </a:r>
            <a:endParaRPr lang="nl-NL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41EDB6B7-347E-46DE-91D7-6B1EA66DCB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871392"/>
              </p:ext>
            </p:extLst>
          </p:nvPr>
        </p:nvGraphicFramePr>
        <p:xfrm>
          <a:off x="925033" y="1343497"/>
          <a:ext cx="7102830" cy="535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Visio" r:id="rId4" imgW="6789954" imgH="5514518" progId="Visio.Drawing.11">
                  <p:embed/>
                </p:oleObj>
              </mc:Choice>
              <mc:Fallback>
                <p:oleObj name="Visio" r:id="rId4" imgW="6789954" imgH="5514518" progId="Visio.Drawing.11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41EDB6B7-347E-46DE-91D7-6B1EA66DCB0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033" y="1343497"/>
                        <a:ext cx="7102830" cy="53558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216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B64F8-3931-4BF7-A454-1798821A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err="1"/>
              <a:t>Verklarende</a:t>
            </a:r>
            <a:r>
              <a:rPr lang="en-US" altLang="nl-NL" dirty="0"/>
              <a:t> </a:t>
            </a:r>
            <a:r>
              <a:rPr lang="en-US" altLang="nl-NL" dirty="0" err="1"/>
              <a:t>tekst</a:t>
            </a:r>
            <a:endParaRPr lang="nl-NL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520D7410-2E3C-48D8-AFA0-173098D054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396303"/>
              </p:ext>
            </p:extLst>
          </p:nvPr>
        </p:nvGraphicFramePr>
        <p:xfrm>
          <a:off x="203200" y="1331913"/>
          <a:ext cx="8737600" cy="491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Visio" r:id="rId3" imgW="6851814" imgH="4097367" progId="Visio.Drawing.11">
                  <p:embed/>
                </p:oleObj>
              </mc:Choice>
              <mc:Fallback>
                <p:oleObj name="Visio" r:id="rId3" imgW="6851814" imgH="4097367" progId="Visio.Drawing.11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520D7410-2E3C-48D8-AFA0-173098D054B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1331913"/>
                        <a:ext cx="8737600" cy="491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670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62222ED-6D49-4119-85E3-5B73560D15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sz="4400" dirty="0"/>
              <a:t>Contracten voor systeemoperaties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6FFD069-831A-410B-B625-5ABB279DDD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8CD1732-8FAE-429D-8E83-3941AD3F04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0259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6436-095D-473E-9293-AF6895B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/>
              <a:t>SSD </a:t>
            </a:r>
            <a:r>
              <a:rPr lang="nl-NL" altLang="nl-NL" dirty="0" err="1"/>
              <a:t>use</a:t>
            </a:r>
            <a:r>
              <a:rPr lang="nl-NL" altLang="nl-NL" dirty="0"/>
              <a:t> case </a:t>
            </a:r>
            <a:r>
              <a:rPr lang="nl-NL" altLang="nl-NL" i="1" dirty="0" err="1"/>
              <a:t>Process</a:t>
            </a:r>
            <a:r>
              <a:rPr lang="nl-NL" altLang="nl-NL" i="1" dirty="0"/>
              <a:t> Sale</a:t>
            </a:r>
            <a:endParaRPr lang="nl-NL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FE21D9C-F75A-4AD6-89A5-67549F02C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5119" y="1396032"/>
            <a:ext cx="5113762" cy="4797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8681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6436-095D-473E-9293-AF6895B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z="2800" dirty="0"/>
              <a:t>Pre- </a:t>
            </a:r>
            <a:r>
              <a:rPr lang="en-US" altLang="nl-NL" sz="2800" dirty="0" err="1"/>
              <a:t>en</a:t>
            </a:r>
            <a:r>
              <a:rPr lang="en-US" altLang="nl-NL" sz="2800" dirty="0"/>
              <a:t> </a:t>
            </a:r>
            <a:r>
              <a:rPr lang="en-US" altLang="nl-NL" sz="2800" dirty="0" err="1"/>
              <a:t>Postcondities</a:t>
            </a:r>
            <a:r>
              <a:rPr lang="en-US" altLang="nl-NL" sz="2800" dirty="0"/>
              <a:t>: </a:t>
            </a:r>
            <a:r>
              <a:rPr lang="en-US" altLang="nl-NL" sz="2800" dirty="0" err="1"/>
              <a:t>Kijk</a:t>
            </a:r>
            <a:r>
              <a:rPr lang="en-US" altLang="nl-NL" sz="2800" dirty="0"/>
              <a:t> </a:t>
            </a:r>
            <a:r>
              <a:rPr lang="en-US" altLang="nl-NL" sz="2800" dirty="0" err="1"/>
              <a:t>naar</a:t>
            </a:r>
            <a:r>
              <a:rPr lang="en-US" altLang="nl-NL" sz="2800" dirty="0"/>
              <a:t> </a:t>
            </a:r>
            <a:r>
              <a:rPr lang="en-US" altLang="nl-NL" sz="2800" dirty="0" err="1"/>
              <a:t>domeinmodel</a:t>
            </a:r>
            <a:endParaRPr lang="nl-NL" sz="2800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FA5C804-7A4B-4558-AC15-993728C42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25" y="1464173"/>
            <a:ext cx="3725998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 sz="2000" dirty="0" err="1"/>
              <a:t>Gedeelte</a:t>
            </a:r>
            <a:r>
              <a:rPr lang="en-US" altLang="nl-NL" sz="2000" dirty="0"/>
              <a:t> </a:t>
            </a:r>
            <a:r>
              <a:rPr lang="en-US" altLang="nl-NL" sz="2000" dirty="0" err="1"/>
              <a:t>dat</a:t>
            </a:r>
            <a:r>
              <a:rPr lang="en-US" altLang="nl-NL" sz="2000" dirty="0"/>
              <a:t> </a:t>
            </a:r>
            <a:r>
              <a:rPr lang="en-US" altLang="nl-NL" sz="2000" dirty="0" err="1"/>
              <a:t>waarschijnlijk</a:t>
            </a:r>
            <a:r>
              <a:rPr lang="en-US" altLang="nl-NL" sz="2000" dirty="0"/>
              <a:t> </a:t>
            </a:r>
            <a:br>
              <a:rPr lang="en-US" altLang="nl-NL" sz="2000" dirty="0"/>
            </a:br>
            <a:r>
              <a:rPr lang="en-US" altLang="nl-NL" sz="2000" dirty="0"/>
              <a:t>van </a:t>
            </a:r>
            <a:r>
              <a:rPr lang="en-US" altLang="nl-NL" sz="2000" dirty="0" err="1"/>
              <a:t>belang</a:t>
            </a:r>
            <a:r>
              <a:rPr lang="en-US" altLang="nl-NL" sz="2000" dirty="0"/>
              <a:t> is </a:t>
            </a:r>
            <a:r>
              <a:rPr lang="en-US" altLang="nl-NL" sz="2000" dirty="0" err="1"/>
              <a:t>voor</a:t>
            </a:r>
            <a:r>
              <a:rPr lang="en-US" altLang="nl-NL" sz="2000" dirty="0"/>
              <a:t> </a:t>
            </a:r>
            <a:r>
              <a:rPr lang="en-US" altLang="nl-NL" sz="2000" b="1" i="1" dirty="0" err="1"/>
              <a:t>enterItem</a:t>
            </a:r>
            <a:r>
              <a:rPr lang="en-US" altLang="nl-NL" sz="2000" b="1" i="1" dirty="0"/>
              <a:t>()</a:t>
            </a:r>
            <a:r>
              <a:rPr lang="en-US" altLang="nl-NL" sz="2000" dirty="0"/>
              <a:t>:</a:t>
            </a: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2D3B9723-1B4B-4691-9003-C79DA1025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79465" y="1179493"/>
            <a:ext cx="6911644" cy="5548645"/>
            <a:chOff x="1292" y="799"/>
            <a:chExt cx="4219" cy="3387"/>
          </a:xfrm>
        </p:grpSpPr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8B0A9382-5BA1-40F0-964C-3AA9C6269F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92" y="799"/>
              <a:ext cx="4219" cy="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5BB38ED3-E02C-42D0-9F8A-36C802DBD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53"/>
              <a:ext cx="1278" cy="66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9789B021-3C61-4D96-8AB4-04284F4C2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982"/>
              <a:ext cx="117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>
                  <a:solidFill>
                    <a:srgbClr val="000000"/>
                  </a:solidFill>
                </a:rPr>
                <a:t>Product Specification</a:t>
              </a:r>
              <a:endParaRPr lang="nl-NL" altLang="nl-NL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76AAF32D-F6B9-45F5-84AB-A5589311F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106"/>
              <a:ext cx="1278" cy="51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BAE2AD97-EEC5-49EE-A74D-0BC36C10A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16"/>
              <a:ext cx="1278" cy="10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118FD4AA-1A1E-4B5E-A1C5-6D899D74D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121"/>
              <a:ext cx="63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>
                  <a:solidFill>
                    <a:srgbClr val="000000"/>
                  </a:solidFill>
                </a:rPr>
                <a:t>description</a:t>
              </a:r>
              <a:endParaRPr lang="nl-NL" altLang="nl-NL"/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1B0DE6AE-EE8E-40C0-A7D5-ACF0C0FC6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238"/>
              <a:ext cx="3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>
                  <a:solidFill>
                    <a:srgbClr val="000000"/>
                  </a:solidFill>
                </a:rPr>
                <a:t>price</a:t>
              </a:r>
              <a:endParaRPr lang="nl-NL" altLang="nl-NL"/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514051B8-5959-47AA-90E8-BEA81A41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355"/>
              <a:ext cx="39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>
                  <a:solidFill>
                    <a:srgbClr val="000000"/>
                  </a:solidFill>
                </a:rPr>
                <a:t>itemID</a:t>
              </a:r>
              <a:endParaRPr lang="nl-NL" altLang="nl-NL"/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CAF78F5E-1679-47E8-9D89-F4E05C43B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3484"/>
              <a:ext cx="530" cy="54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4317C984-55B5-4432-BB07-78F45C57C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513"/>
              <a:ext cx="29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>
                  <a:solidFill>
                    <a:srgbClr val="000000"/>
                  </a:solidFill>
                </a:rPr>
                <a:t>Sale</a:t>
              </a:r>
              <a:endParaRPr lang="nl-NL" altLang="nl-NL"/>
            </a:p>
          </p:txBody>
        </p:sp>
        <p:sp>
          <p:nvSpPr>
            <p:cNvPr id="17" name="Rectangle 22">
              <a:extLst>
                <a:ext uri="{FF2B5EF4-FFF2-40B4-BE49-F238E27FC236}">
                  <a16:creationId xmlns:a16="http://schemas.microsoft.com/office/drawing/2014/main" id="{3061C536-D3CF-4151-985B-9EA338A82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3637"/>
              <a:ext cx="530" cy="39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927FB74C-DCF3-4966-9BAD-8CCF495F1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3930"/>
              <a:ext cx="530" cy="10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19" name="Rectangle 24">
              <a:extLst>
                <a:ext uri="{FF2B5EF4-FFF2-40B4-BE49-F238E27FC236}">
                  <a16:creationId xmlns:a16="http://schemas.microsoft.com/office/drawing/2014/main" id="{38AD3082-8A56-4414-BACF-FEF2CD043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3652"/>
              <a:ext cx="28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>
                  <a:solidFill>
                    <a:srgbClr val="000000"/>
                  </a:solidFill>
                </a:rPr>
                <a:t>date</a:t>
              </a:r>
              <a:endParaRPr lang="nl-NL" altLang="nl-NL"/>
            </a:p>
          </p:txBody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675AAE65-0242-4FD5-A9D4-D824EA0A0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3769"/>
              <a:ext cx="28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>
                  <a:solidFill>
                    <a:srgbClr val="000000"/>
                  </a:solidFill>
                </a:rPr>
                <a:t>time</a:t>
              </a:r>
              <a:endParaRPr lang="nl-NL" altLang="nl-NL"/>
            </a:p>
          </p:txBody>
        </p:sp>
        <p:sp>
          <p:nvSpPr>
            <p:cNvPr id="21" name="Rectangle 26">
              <a:extLst>
                <a:ext uri="{FF2B5EF4-FFF2-40B4-BE49-F238E27FC236}">
                  <a16:creationId xmlns:a16="http://schemas.microsoft.com/office/drawing/2014/main" id="{6D48B7FF-51F4-4B0C-95D0-3C6D0A192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043"/>
              <a:ext cx="913" cy="431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13F63D15-C3E2-4D3C-AAB8-5E1A94582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072"/>
              <a:ext cx="80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>
                  <a:solidFill>
                    <a:srgbClr val="000000"/>
                  </a:solidFill>
                </a:rPr>
                <a:t>SalesLineItem</a:t>
              </a:r>
              <a:endParaRPr lang="nl-NL" altLang="nl-NL"/>
            </a:p>
          </p:txBody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61ABA372-2948-4642-BFF5-B8CA4A6E3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196"/>
              <a:ext cx="913" cy="27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1C2F8F84-1847-4441-869B-1A01588A2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372"/>
              <a:ext cx="913" cy="10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25" name="Rectangle 30">
              <a:extLst>
                <a:ext uri="{FF2B5EF4-FFF2-40B4-BE49-F238E27FC236}">
                  <a16:creationId xmlns:a16="http://schemas.microsoft.com/office/drawing/2014/main" id="{B8B5216E-EF46-4078-9B39-662954956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2211"/>
              <a:ext cx="36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>
                  <a:solidFill>
                    <a:srgbClr val="000000"/>
                  </a:solidFill>
                </a:rPr>
                <a:t> quantity</a:t>
              </a:r>
              <a:endParaRPr lang="nl-NL" altLang="nl-NL"/>
            </a:p>
          </p:txBody>
        </p:sp>
        <p:sp>
          <p:nvSpPr>
            <p:cNvPr id="26" name="Rectangle 34">
              <a:extLst>
                <a:ext uri="{FF2B5EF4-FFF2-40B4-BE49-F238E27FC236}">
                  <a16:creationId xmlns:a16="http://schemas.microsoft.com/office/drawing/2014/main" id="{C63E69B2-5121-4934-B073-E886DABAB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2328"/>
              <a:ext cx="25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>
                  <a:solidFill>
                    <a:srgbClr val="000000"/>
                  </a:solidFill>
                </a:rPr>
                <a:t>0..1</a:t>
              </a:r>
              <a:endParaRPr lang="nl-NL" altLang="nl-NL"/>
            </a:p>
          </p:txBody>
        </p:sp>
        <p:sp>
          <p:nvSpPr>
            <p:cNvPr id="27" name="Rectangle 36">
              <a:extLst>
                <a:ext uri="{FF2B5EF4-FFF2-40B4-BE49-F238E27FC236}">
                  <a16:creationId xmlns:a16="http://schemas.microsoft.com/office/drawing/2014/main" id="{2DD53BCA-6183-44EB-8F6C-C5C557AF4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2328"/>
              <a:ext cx="25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>
                  <a:solidFill>
                    <a:srgbClr val="000000"/>
                  </a:solidFill>
                </a:rPr>
                <a:t>0..1</a:t>
              </a:r>
              <a:endParaRPr lang="nl-NL" altLang="nl-NL"/>
            </a:p>
          </p:txBody>
        </p:sp>
        <p:sp>
          <p:nvSpPr>
            <p:cNvPr id="28" name="Line 38">
              <a:extLst>
                <a:ext uri="{FF2B5EF4-FFF2-40B4-BE49-F238E27FC236}">
                  <a16:creationId xmlns:a16="http://schemas.microsoft.com/office/drawing/2014/main" id="{BA32B493-7ABA-44A4-9B1E-E1165E484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5" y="1545"/>
              <a:ext cx="657" cy="264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" name="Rectangle 39">
              <a:extLst>
                <a:ext uri="{FF2B5EF4-FFF2-40B4-BE49-F238E27FC236}">
                  <a16:creationId xmlns:a16="http://schemas.microsoft.com/office/drawing/2014/main" id="{224FC44F-DA4A-44C3-94B1-452573A3C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413"/>
              <a:ext cx="11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>
                  <a:solidFill>
                    <a:srgbClr val="000000"/>
                  </a:solidFill>
                </a:rPr>
                <a:t>1</a:t>
              </a:r>
              <a:endParaRPr lang="nl-NL" altLang="nl-NL"/>
            </a:p>
          </p:txBody>
        </p:sp>
        <p:sp>
          <p:nvSpPr>
            <p:cNvPr id="30" name="Line 40">
              <a:extLst>
                <a:ext uri="{FF2B5EF4-FFF2-40B4-BE49-F238E27FC236}">
                  <a16:creationId xmlns:a16="http://schemas.microsoft.com/office/drawing/2014/main" id="{525EB8DB-DDDA-488D-BBEB-BA507DB89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8" y="1809"/>
              <a:ext cx="667" cy="27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1" name="Rectangle 42">
              <a:extLst>
                <a:ext uri="{FF2B5EF4-FFF2-40B4-BE49-F238E27FC236}">
                  <a16:creationId xmlns:a16="http://schemas.microsoft.com/office/drawing/2014/main" id="{15BFD1E2-7CFA-420B-8F3D-2E7ABC4F1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413"/>
              <a:ext cx="11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>
                  <a:solidFill>
                    <a:srgbClr val="000000"/>
                  </a:solidFill>
                </a:rPr>
                <a:t>1</a:t>
              </a:r>
              <a:endParaRPr lang="nl-NL" altLang="nl-NL"/>
            </a:p>
          </p:txBody>
        </p:sp>
        <p:sp>
          <p:nvSpPr>
            <p:cNvPr id="32" name="Rectangle 43">
              <a:extLst>
                <a:ext uri="{FF2B5EF4-FFF2-40B4-BE49-F238E27FC236}">
                  <a16:creationId xmlns:a16="http://schemas.microsoft.com/office/drawing/2014/main" id="{28703F48-41A5-4D52-B09F-0E9596960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1894"/>
              <a:ext cx="14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 dirty="0">
                  <a:solidFill>
                    <a:srgbClr val="000000"/>
                  </a:solidFill>
                </a:rPr>
                <a:t>0..*</a:t>
              </a:r>
              <a:endParaRPr lang="nl-NL" altLang="nl-NL" dirty="0"/>
            </a:p>
          </p:txBody>
        </p:sp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id="{24BB53E6-7F3C-4B3F-8BE7-CD3ECB110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618"/>
              <a:ext cx="75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 i="1" dirty="0" err="1">
                  <a:solidFill>
                    <a:srgbClr val="000000"/>
                  </a:solidFill>
                </a:rPr>
                <a:t>Described</a:t>
              </a:r>
              <a:r>
                <a:rPr lang="nl-NL" altLang="nl-NL" sz="1200" i="1" dirty="0">
                  <a:solidFill>
                    <a:srgbClr val="000000"/>
                  </a:solidFill>
                </a:rPr>
                <a:t> </a:t>
              </a:r>
              <a:r>
                <a:rPr lang="nl-NL" altLang="nl-NL" sz="1200" i="1" dirty="0" err="1">
                  <a:solidFill>
                    <a:srgbClr val="000000"/>
                  </a:solidFill>
                </a:rPr>
                <a:t>by</a:t>
              </a:r>
              <a:endParaRPr lang="nl-NL" altLang="nl-NL" dirty="0"/>
            </a:p>
          </p:txBody>
        </p:sp>
        <p:sp>
          <p:nvSpPr>
            <p:cNvPr id="34" name="Line 45">
              <a:extLst>
                <a:ext uri="{FF2B5EF4-FFF2-40B4-BE49-F238E27FC236}">
                  <a16:creationId xmlns:a16="http://schemas.microsoft.com/office/drawing/2014/main" id="{D0127C94-5528-40F4-A2E2-92A2C134D8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2" y="2474"/>
              <a:ext cx="1" cy="505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5" name="Line 47">
              <a:extLst>
                <a:ext uri="{FF2B5EF4-FFF2-40B4-BE49-F238E27FC236}">
                  <a16:creationId xmlns:a16="http://schemas.microsoft.com/office/drawing/2014/main" id="{9EBA6983-C8BC-4F1E-A256-03FD4DC01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2" y="2979"/>
              <a:ext cx="1" cy="497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6" name="Rectangle 48">
              <a:extLst>
                <a:ext uri="{FF2B5EF4-FFF2-40B4-BE49-F238E27FC236}">
                  <a16:creationId xmlns:a16="http://schemas.microsoft.com/office/drawing/2014/main" id="{7ADFFDCA-1174-416C-828F-BF59A5FF0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3264"/>
              <a:ext cx="11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>
                  <a:solidFill>
                    <a:srgbClr val="000000"/>
                  </a:solidFill>
                </a:rPr>
                <a:t>1</a:t>
              </a:r>
              <a:endParaRPr lang="nl-NL" altLang="nl-NL"/>
            </a:p>
          </p:txBody>
        </p:sp>
        <p:sp>
          <p:nvSpPr>
            <p:cNvPr id="37" name="Rectangle 49">
              <a:extLst>
                <a:ext uri="{FF2B5EF4-FFF2-40B4-BE49-F238E27FC236}">
                  <a16:creationId xmlns:a16="http://schemas.microsoft.com/office/drawing/2014/main" id="{F6C1EB6B-F0C9-43F3-ACFF-1C4EA20DB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2935"/>
              <a:ext cx="71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 i="1">
                  <a:solidFill>
                    <a:srgbClr val="000000"/>
                  </a:solidFill>
                </a:rPr>
                <a:t>Contained in</a:t>
              </a:r>
              <a:endParaRPr lang="nl-NL" altLang="nl-NL"/>
            </a:p>
          </p:txBody>
        </p:sp>
        <p:sp>
          <p:nvSpPr>
            <p:cNvPr id="38" name="Rectangle 50">
              <a:extLst>
                <a:ext uri="{FF2B5EF4-FFF2-40B4-BE49-F238E27FC236}">
                  <a16:creationId xmlns:a16="http://schemas.microsoft.com/office/drawing/2014/main" id="{F53D1009-4FF2-41A9-91D7-8FC6282C3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2519"/>
              <a:ext cx="14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 dirty="0">
                  <a:solidFill>
                    <a:srgbClr val="000000"/>
                  </a:solidFill>
                </a:rPr>
                <a:t>1..*</a:t>
              </a:r>
              <a:endParaRPr lang="nl-NL" altLang="nl-NL" dirty="0"/>
            </a:p>
          </p:txBody>
        </p:sp>
        <p:sp>
          <p:nvSpPr>
            <p:cNvPr id="39" name="Rectangle 51">
              <a:extLst>
                <a:ext uri="{FF2B5EF4-FFF2-40B4-BE49-F238E27FC236}">
                  <a16:creationId xmlns:a16="http://schemas.microsoft.com/office/drawing/2014/main" id="{22B7866B-53AF-49F8-BD66-91269590B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3264"/>
              <a:ext cx="11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200">
                  <a:solidFill>
                    <a:srgbClr val="000000"/>
                  </a:solidFill>
                </a:rPr>
                <a:t>1</a:t>
              </a:r>
              <a:endParaRPr lang="nl-NL" altLang="nl-NL"/>
            </a:p>
          </p:txBody>
        </p:sp>
      </p:grpSp>
      <p:sp>
        <p:nvSpPr>
          <p:cNvPr id="40" name="Vrije vorm 40">
            <a:extLst>
              <a:ext uri="{FF2B5EF4-FFF2-40B4-BE49-F238E27FC236}">
                <a16:creationId xmlns:a16="http://schemas.microsoft.com/office/drawing/2014/main" id="{DD5CF7C1-8563-4B33-A460-8FC14EA01D8B}"/>
              </a:ext>
            </a:extLst>
          </p:cNvPr>
          <p:cNvSpPr/>
          <p:nvPr/>
        </p:nvSpPr>
        <p:spPr>
          <a:xfrm>
            <a:off x="5557938" y="2921171"/>
            <a:ext cx="103187" cy="118219"/>
          </a:xfrm>
          <a:custGeom>
            <a:avLst/>
            <a:gdLst>
              <a:gd name="connsiteX0" fmla="*/ 11575 w 572947"/>
              <a:gd name="connsiteY0" fmla="*/ 0 h 868101"/>
              <a:gd name="connsiteX1" fmla="*/ 0 w 572947"/>
              <a:gd name="connsiteY1" fmla="*/ 868101 h 868101"/>
              <a:gd name="connsiteX2" fmla="*/ 572947 w 572947"/>
              <a:gd name="connsiteY2" fmla="*/ 393539 h 868101"/>
              <a:gd name="connsiteX3" fmla="*/ 11575 w 572947"/>
              <a:gd name="connsiteY3" fmla="*/ 0 h 86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947" h="868101">
                <a:moveTo>
                  <a:pt x="11575" y="0"/>
                </a:moveTo>
                <a:lnTo>
                  <a:pt x="0" y="868101"/>
                </a:lnTo>
                <a:lnTo>
                  <a:pt x="572947" y="393539"/>
                </a:lnTo>
                <a:lnTo>
                  <a:pt x="11575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Gelijkbenige driehoek 40">
            <a:extLst>
              <a:ext uri="{FF2B5EF4-FFF2-40B4-BE49-F238E27FC236}">
                <a16:creationId xmlns:a16="http://schemas.microsoft.com/office/drawing/2014/main" id="{00EA34E7-262E-444D-A0C1-5CCB12EB724A}"/>
              </a:ext>
            </a:extLst>
          </p:cNvPr>
          <p:cNvSpPr/>
          <p:nvPr/>
        </p:nvSpPr>
        <p:spPr>
          <a:xfrm flipV="1">
            <a:off x="3302418" y="5093107"/>
            <a:ext cx="103187" cy="10244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160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0BE01-3525-4D6F-A637-C05822F8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Digitale klok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5649BF-E61B-405F-8DE3-69EBB319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altLang="nl-NL" sz="2000" dirty="0" err="1"/>
              <a:t>Een</a:t>
            </a:r>
            <a:r>
              <a:rPr lang="en-GB" altLang="nl-NL" sz="2000" dirty="0"/>
              <a:t> </a:t>
            </a:r>
            <a:r>
              <a:rPr lang="en-GB" altLang="nl-NL" sz="2000" dirty="0" err="1"/>
              <a:t>digitale</a:t>
            </a:r>
            <a:r>
              <a:rPr lang="en-GB" altLang="nl-NL" sz="2000" dirty="0"/>
              <a:t> </a:t>
            </a:r>
            <a:r>
              <a:rPr lang="en-GB" altLang="nl-NL" sz="2000" dirty="0" err="1"/>
              <a:t>klok</a:t>
            </a:r>
            <a:r>
              <a:rPr lang="en-GB" altLang="nl-NL" sz="2000" dirty="0"/>
              <a:t> </a:t>
            </a:r>
            <a:r>
              <a:rPr lang="en-GB" altLang="nl-NL" sz="2000" dirty="0" err="1"/>
              <a:t>bestaat</a:t>
            </a:r>
            <a:r>
              <a:rPr lang="en-GB" altLang="nl-NL" sz="2000" dirty="0"/>
              <a:t> </a:t>
            </a:r>
            <a:r>
              <a:rPr lang="en-GB" altLang="nl-NL" sz="2000" dirty="0" err="1"/>
              <a:t>uit</a:t>
            </a:r>
            <a:r>
              <a:rPr lang="en-GB" altLang="nl-NL" sz="2000" dirty="0"/>
              <a:t> twee 2-cijfer displays, </a:t>
            </a:r>
            <a:r>
              <a:rPr lang="en-GB" altLang="nl-NL" sz="2000" dirty="0" err="1"/>
              <a:t>een</a:t>
            </a:r>
            <a:r>
              <a:rPr lang="en-GB" altLang="nl-NL" sz="2000" dirty="0"/>
              <a:t> </a:t>
            </a:r>
            <a:r>
              <a:rPr lang="en-GB" altLang="nl-NL" sz="2000" dirty="0" err="1"/>
              <a:t>voor</a:t>
            </a:r>
            <a:r>
              <a:rPr lang="en-GB" altLang="nl-NL" sz="2000" dirty="0"/>
              <a:t> </a:t>
            </a:r>
            <a:r>
              <a:rPr lang="en-GB" altLang="nl-NL" sz="2000" dirty="0" err="1"/>
              <a:t>uren</a:t>
            </a:r>
            <a:r>
              <a:rPr lang="en-GB" altLang="nl-NL" sz="2000" dirty="0"/>
              <a:t> </a:t>
            </a:r>
            <a:r>
              <a:rPr lang="en-GB" altLang="nl-NL" sz="2000" dirty="0" err="1"/>
              <a:t>en</a:t>
            </a:r>
            <a:r>
              <a:rPr lang="en-GB" altLang="nl-NL" sz="2000" dirty="0"/>
              <a:t> </a:t>
            </a:r>
            <a:r>
              <a:rPr lang="en-GB" altLang="nl-NL" sz="2000" dirty="0" err="1"/>
              <a:t>een</a:t>
            </a:r>
            <a:r>
              <a:rPr lang="en-GB" altLang="nl-NL" sz="2000" dirty="0"/>
              <a:t> </a:t>
            </a:r>
            <a:r>
              <a:rPr lang="en-GB" altLang="nl-NL" sz="2000" dirty="0" err="1"/>
              <a:t>voor</a:t>
            </a:r>
            <a:r>
              <a:rPr lang="en-GB" altLang="nl-NL" sz="2000" dirty="0"/>
              <a:t> </a:t>
            </a:r>
            <a:r>
              <a:rPr lang="en-GB" altLang="nl-NL" sz="2000" dirty="0" err="1"/>
              <a:t>minuten</a:t>
            </a:r>
            <a:r>
              <a:rPr lang="en-GB" altLang="nl-NL" sz="2000" dirty="0"/>
              <a:t>.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F6BE0-DDA1-40C1-AE39-9950A6258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67" y="3185135"/>
            <a:ext cx="1792001" cy="163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A38DFD-2815-4AE5-A61A-6780234FD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845" y="3185135"/>
            <a:ext cx="1792001" cy="163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548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6436-095D-473E-9293-AF6895B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Contract </a:t>
            </a:r>
            <a:r>
              <a:rPr lang="en-US" altLang="nl-NL" i="1" dirty="0" err="1"/>
              <a:t>enterItem</a:t>
            </a:r>
            <a:r>
              <a:rPr lang="en-US" altLang="nl-NL" i="1" dirty="0"/>
              <a:t>(</a:t>
            </a:r>
            <a:r>
              <a:rPr lang="en-US" altLang="nl-NL" i="1" dirty="0" err="1"/>
              <a:t>itemID</a:t>
            </a:r>
            <a:r>
              <a:rPr lang="en-US" altLang="nl-NL" i="1" dirty="0"/>
              <a:t>, quantity)</a:t>
            </a:r>
            <a:r>
              <a:rPr lang="en-US" altLang="nl-NL" dirty="0"/>
              <a:t> 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3125D8B-E4EF-4DDB-A587-98955CE26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62863"/>
            <a:ext cx="8229600" cy="33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3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CBD224B-2EBE-4FA1-8148-FB61821B8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sz="4800" dirty="0" err="1"/>
              <a:t>Sequence</a:t>
            </a:r>
            <a:r>
              <a:rPr lang="nl-NL" sz="4800" dirty="0"/>
              <a:t> </a:t>
            </a:r>
            <a:r>
              <a:rPr lang="nl-NL" sz="4800" dirty="0" err="1"/>
              <a:t>diagrams</a:t>
            </a:r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5B8F535-83B7-4AD9-A3E9-BBBDC88FA2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Per systeemoperatie uit het SDD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36AAA2F3-DF86-4983-ABDD-BECCA75E0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2987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6436-095D-473E-9293-AF6895B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Design</a:t>
            </a:r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9A214FB-2EF7-48D5-B5C0-D1D0E71F58FA}"/>
              </a:ext>
            </a:extLst>
          </p:cNvPr>
          <p:cNvSpPr/>
          <p:nvPr/>
        </p:nvSpPr>
        <p:spPr>
          <a:xfrm>
            <a:off x="628650" y="1532658"/>
            <a:ext cx="684517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hebben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domeinmodel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géén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operaties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Géén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navigability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associaties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visibility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aangegeven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types van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gegeven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moeten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keuzes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maken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Ontwerpen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Hulpmiddelen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diagrams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Welke</a:t>
            </a:r>
            <a:r>
              <a:rPr lang="en-US" sz="1600" b="1" dirty="0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objecten</a:t>
            </a:r>
            <a:r>
              <a:rPr lang="en-US" sz="1600" b="1" dirty="0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zenden</a:t>
            </a:r>
            <a:r>
              <a:rPr lang="en-US" sz="1600" b="1" dirty="0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elkaar</a:t>
            </a:r>
            <a:r>
              <a:rPr lang="en-US" sz="1600" b="1" dirty="0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</a:t>
            </a:r>
            <a:r>
              <a:rPr lang="en-US" sz="1600" b="1" dirty="0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boodschappen</a:t>
            </a:r>
            <a:r>
              <a:rPr lang="en-US" sz="1600" b="1" dirty="0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 Design principles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Patterns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 </a:t>
            </a:r>
            <a:r>
              <a:rPr lang="en-US" sz="1600" b="1" dirty="0" err="1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praktijk</a:t>
            </a:r>
            <a:r>
              <a:rPr lang="en-US" sz="1600" b="1" dirty="0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bewezen</a:t>
            </a:r>
            <a:r>
              <a:rPr lang="en-US" sz="1600" b="1" dirty="0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oplossingen</a:t>
            </a:r>
            <a:r>
              <a:rPr lang="en-US" sz="1600" b="1" dirty="0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sz="1600" b="1" dirty="0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bepaalde</a:t>
            </a:r>
            <a:r>
              <a:rPr lang="en-US" sz="1600" b="1" dirty="0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situaties</a:t>
            </a:r>
            <a:endParaRPr lang="en-US" sz="1600" b="1" dirty="0">
              <a:solidFill>
                <a:srgbClr val="E508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F54FA95-668F-49BC-9C16-B7933D5B6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059920" y="1532658"/>
            <a:ext cx="3802062" cy="2774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8116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6436-095D-473E-9293-AF6895B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1770E9B1-55E8-4410-8C6D-1BAFBCD0B308}"/>
              </a:ext>
            </a:extLst>
          </p:cNvPr>
          <p:cNvSpPr/>
          <p:nvPr/>
        </p:nvSpPr>
        <p:spPr>
          <a:xfrm>
            <a:off x="628650" y="1707130"/>
            <a:ext cx="3208086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970133"/>
              </a:buClr>
              <a:buFontTx/>
              <a:buChar char="•"/>
            </a:pP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l-NL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970133"/>
              </a:buClr>
              <a:buFontTx/>
              <a:buChar char="•"/>
            </a:pP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cases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970133"/>
              </a:buClr>
              <a:buFontTx/>
              <a:buChar char="•"/>
            </a:pP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Domein model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970133"/>
              </a:buClr>
              <a:buFontTx/>
              <a:buChar char="•"/>
            </a:pP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Diagrams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970133"/>
              </a:buClr>
              <a:buFontTx/>
              <a:buChar char="•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Contracten 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 'Systeem operaties‘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970133"/>
              </a:buClr>
              <a:buFontTx/>
              <a:buChar char="•"/>
            </a:pPr>
            <a:endParaRPr lang="nl-NL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970133"/>
              </a:buClr>
              <a:buFontTx/>
              <a:buChar char="•"/>
            </a:pPr>
            <a:endParaRPr lang="nl-NL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970133"/>
              </a:buClr>
              <a:buFontTx/>
              <a:buChar char="•"/>
            </a:pPr>
            <a:endParaRPr lang="nl-NL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>
              <a:spcBef>
                <a:spcPct val="20000"/>
              </a:spcBef>
              <a:buClr>
                <a:srgbClr val="970133"/>
              </a:buClr>
              <a:buFontTx/>
              <a:buChar char="•"/>
            </a:pP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Maak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hierna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elke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operation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apart </a:t>
            </a:r>
            <a:r>
              <a:rPr lang="en-US" b="1" dirty="0">
                <a:solidFill>
                  <a:srgbClr val="E50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endParaRPr lang="nl-NL" dirty="0">
              <a:solidFill>
                <a:srgbClr val="E508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2E843D2D-DEDA-45FB-BC20-D23873DE7B3A}"/>
              </a:ext>
            </a:extLst>
          </p:cNvPr>
          <p:cNvGrpSpPr/>
          <p:nvPr/>
        </p:nvGrpSpPr>
        <p:grpSpPr>
          <a:xfrm>
            <a:off x="3306726" y="1439350"/>
            <a:ext cx="5837274" cy="4908719"/>
            <a:chOff x="4652778" y="1747262"/>
            <a:chExt cx="3881438" cy="2889250"/>
          </a:xfrm>
        </p:grpSpPr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5B81AE95-ACD9-4980-A99A-C0F6C9273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64178" y="2242562"/>
              <a:ext cx="1570038" cy="1135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1">
              <a:extLst>
                <a:ext uri="{FF2B5EF4-FFF2-40B4-BE49-F238E27FC236}">
                  <a16:creationId xmlns:a16="http://schemas.microsoft.com/office/drawing/2014/main" id="{E873F226-8C1B-41B2-B773-407E071C5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52778" y="2242562"/>
              <a:ext cx="2005013" cy="744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E1B200B4-E77D-4119-9D65-96692D1AE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203" y="1747262"/>
              <a:ext cx="3097213" cy="346075"/>
            </a:xfrm>
            <a:prstGeom prst="rect">
              <a:avLst/>
            </a:prstGeom>
            <a:noFill/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nl-NL" sz="1600" b="1"/>
                <a:t> Req251: Het systeem moet …</a:t>
              </a:r>
            </a:p>
          </p:txBody>
        </p:sp>
        <p:pic>
          <p:nvPicPr>
            <p:cNvPr id="9" name="Picture 13">
              <a:extLst>
                <a:ext uri="{FF2B5EF4-FFF2-40B4-BE49-F238E27FC236}">
                  <a16:creationId xmlns:a16="http://schemas.microsoft.com/office/drawing/2014/main" id="{3BAFD9BF-11B4-4976-B2D0-33F7207E5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98828" y="2987099"/>
              <a:ext cx="1758950" cy="1649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34227B72-78B5-4EE0-AD45-765A87719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5766" y="3682424"/>
              <a:ext cx="1281112" cy="590550"/>
            </a:xfrm>
            <a:prstGeom prst="rect">
              <a:avLst/>
            </a:prstGeom>
            <a:noFill/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nl-NL" sz="1600" dirty="0">
                  <a:latin typeface="Times New Roman" pitchFamily="18" charset="0"/>
                </a:rPr>
                <a:t>Precondities</a:t>
              </a:r>
            </a:p>
            <a:p>
              <a:pPr eaLnBrk="0" hangingPunct="0"/>
              <a:r>
                <a:rPr lang="nl-NL" sz="1600" dirty="0">
                  <a:latin typeface="Times New Roman" pitchFamily="18" charset="0"/>
                </a:rPr>
                <a:t>Postcondities</a:t>
              </a: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93906064-EF64-4005-9352-B5B658B6DA6E}"/>
                </a:ext>
              </a:extLst>
            </p:cNvPr>
            <p:cNvSpPr txBox="1"/>
            <p:nvPr/>
          </p:nvSpPr>
          <p:spPr>
            <a:xfrm>
              <a:off x="7238716" y="2908401"/>
              <a:ext cx="115416" cy="923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nl-NL" sz="600" dirty="0">
                  <a:latin typeface="Arial" panose="020B0604020202020204" pitchFamily="34" charset="0"/>
                  <a:cs typeface="Arial" panose="020B0604020202020204" pitchFamily="34" charset="0"/>
                </a:rPr>
                <a:t>1..*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483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6436-095D-473E-9293-AF6895B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Algemene Werkwijze </a:t>
            </a:r>
            <a:r>
              <a:rPr lang="nl-NL" sz="3200" dirty="0" err="1"/>
              <a:t>Interaction</a:t>
            </a:r>
            <a:r>
              <a:rPr lang="nl-NL" sz="3200" dirty="0"/>
              <a:t> </a:t>
            </a:r>
            <a:r>
              <a:rPr lang="nl-NL" sz="3200" dirty="0" err="1"/>
              <a:t>Diagrams</a:t>
            </a:r>
            <a:endParaRPr lang="nl-NL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84E67F-33E1-4F85-A0A4-CD4F4A8938E6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933446"/>
            <a:ext cx="8229600" cy="544512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90000"/>
              </a:lnSpc>
              <a:spcBef>
                <a:spcPct val="50000"/>
              </a:spcBef>
              <a:buSzPct val="100000"/>
              <a:buFont typeface="Symbol" pitchFamily="18" charset="2"/>
              <a:buAutoNum type="arabicPeriod"/>
            </a:pPr>
            <a:r>
              <a:rPr lang="en-US" b="0" dirty="0"/>
              <a:t>De </a:t>
            </a:r>
            <a:r>
              <a:rPr lang="en-US" i="1" dirty="0"/>
              <a:t>system operation message</a:t>
            </a:r>
            <a:r>
              <a:rPr lang="en-US" b="0" dirty="0"/>
              <a:t> is de </a:t>
            </a:r>
            <a:r>
              <a:rPr lang="en-US" b="0" dirty="0" err="1"/>
              <a:t>eerste</a:t>
            </a:r>
            <a:r>
              <a:rPr lang="en-US" b="0" dirty="0"/>
              <a:t> message in het diagram</a:t>
            </a:r>
          </a:p>
          <a:p>
            <a:pPr marL="533400" indent="-533400">
              <a:lnSpc>
                <a:spcPct val="90000"/>
              </a:lnSpc>
              <a:spcBef>
                <a:spcPct val="50000"/>
              </a:spcBef>
              <a:buSzPct val="100000"/>
              <a:buFont typeface="Symbol" pitchFamily="18" charset="2"/>
              <a:buAutoNum type="arabicPeriod"/>
            </a:pPr>
            <a:r>
              <a:rPr lang="en-US" b="0" dirty="0" err="1"/>
              <a:t>Bepaal</a:t>
            </a:r>
            <a:r>
              <a:rPr lang="en-US" b="0" dirty="0"/>
              <a:t> </a:t>
            </a:r>
            <a:r>
              <a:rPr lang="en-US" b="0" dirty="0" err="1"/>
              <a:t>naar</a:t>
            </a:r>
            <a:r>
              <a:rPr lang="en-US" b="0" dirty="0"/>
              <a:t> </a:t>
            </a:r>
            <a:r>
              <a:rPr lang="en-US" b="0" i="1" dirty="0" err="1"/>
              <a:t>welk</a:t>
            </a:r>
            <a:r>
              <a:rPr lang="en-US" b="0" i="1" dirty="0"/>
              <a:t> </a:t>
            </a:r>
            <a:r>
              <a:rPr lang="en-US" i="1" dirty="0" err="1"/>
              <a:t>domeinobject</a:t>
            </a:r>
            <a:r>
              <a:rPr lang="en-US" b="0" dirty="0"/>
              <a:t> de actor </a:t>
            </a:r>
            <a:r>
              <a:rPr lang="en-US" b="0" dirty="0" err="1"/>
              <a:t>zijn</a:t>
            </a:r>
            <a:r>
              <a:rPr lang="en-US" b="0" dirty="0"/>
              <a:t> </a:t>
            </a:r>
            <a:r>
              <a:rPr lang="en-US" b="0" dirty="0" err="1"/>
              <a:t>boodschap</a:t>
            </a:r>
            <a:r>
              <a:rPr lang="en-US" b="0" dirty="0"/>
              <a:t> </a:t>
            </a:r>
            <a:r>
              <a:rPr lang="en-US" b="0" dirty="0" err="1"/>
              <a:t>stuurt</a:t>
            </a:r>
            <a:endParaRPr lang="en-US" b="0" dirty="0"/>
          </a:p>
          <a:p>
            <a:pPr marL="533400" indent="-533400">
              <a:lnSpc>
                <a:spcPct val="90000"/>
              </a:lnSpc>
              <a:spcBef>
                <a:spcPct val="50000"/>
              </a:spcBef>
              <a:buSzPct val="100000"/>
              <a:buFont typeface="Symbol" pitchFamily="18" charset="2"/>
              <a:buAutoNum type="arabicPeriod"/>
            </a:pPr>
            <a:r>
              <a:rPr lang="en-US" b="0" dirty="0" err="1"/>
              <a:t>Als</a:t>
            </a:r>
            <a:r>
              <a:rPr lang="en-US" b="0" dirty="0"/>
              <a:t> </a:t>
            </a:r>
            <a:r>
              <a:rPr lang="en-US" b="0" dirty="0" err="1"/>
              <a:t>dit</a:t>
            </a:r>
            <a:r>
              <a:rPr lang="en-US" b="0" dirty="0"/>
              <a:t> object de </a:t>
            </a:r>
            <a:r>
              <a:rPr lang="en-US" b="0" dirty="0" err="1"/>
              <a:t>gevraagde</a:t>
            </a:r>
            <a:r>
              <a:rPr lang="en-US" b="0" dirty="0"/>
              <a:t> service </a:t>
            </a:r>
            <a:r>
              <a:rPr lang="en-US" b="0" dirty="0" err="1"/>
              <a:t>kan</a:t>
            </a:r>
            <a:r>
              <a:rPr lang="en-US" b="0" dirty="0"/>
              <a:t> </a:t>
            </a:r>
            <a:r>
              <a:rPr lang="en-US" b="0" dirty="0" err="1"/>
              <a:t>uitvoeren</a:t>
            </a:r>
            <a:r>
              <a:rPr lang="en-US" b="0" dirty="0"/>
              <a:t>, </a:t>
            </a:r>
            <a:r>
              <a:rPr lang="en-US" b="0" dirty="0" err="1"/>
              <a:t>zijn</a:t>
            </a:r>
            <a:r>
              <a:rPr lang="en-US" b="0" dirty="0"/>
              <a:t> we </a:t>
            </a:r>
            <a:r>
              <a:rPr lang="en-US" b="0" dirty="0" err="1"/>
              <a:t>klaar</a:t>
            </a:r>
            <a:r>
              <a:rPr lang="en-US" b="0" dirty="0"/>
              <a:t>.</a:t>
            </a:r>
          </a:p>
          <a:p>
            <a:pPr marL="533400" indent="-533400">
              <a:lnSpc>
                <a:spcPct val="90000"/>
              </a:lnSpc>
              <a:spcBef>
                <a:spcPct val="50000"/>
              </a:spcBef>
              <a:buSzPct val="100000"/>
              <a:buFont typeface="Symbol" pitchFamily="18" charset="2"/>
              <a:buAutoNum type="arabicPeriod"/>
            </a:pPr>
            <a:r>
              <a:rPr lang="en-US" b="0" dirty="0"/>
              <a:t>Zo </a:t>
            </a:r>
            <a:r>
              <a:rPr lang="en-US" b="0" dirty="0" err="1"/>
              <a:t>niet</a:t>
            </a:r>
            <a:r>
              <a:rPr lang="en-US" b="0" dirty="0"/>
              <a:t>, </a:t>
            </a:r>
            <a:r>
              <a:rPr lang="en-US" b="0" dirty="0" err="1"/>
              <a:t>ga</a:t>
            </a:r>
            <a:r>
              <a:rPr lang="en-US" b="0" dirty="0"/>
              <a:t> </a:t>
            </a:r>
            <a:r>
              <a:rPr lang="en-US" b="0" dirty="0" err="1"/>
              <a:t>na</a:t>
            </a:r>
            <a:r>
              <a:rPr lang="en-US" b="0" dirty="0"/>
              <a:t> </a:t>
            </a:r>
            <a:r>
              <a:rPr lang="en-US" b="0" dirty="0" err="1"/>
              <a:t>welk</a:t>
            </a:r>
            <a:r>
              <a:rPr lang="en-US" b="0" dirty="0"/>
              <a:t> object </a:t>
            </a:r>
            <a:r>
              <a:rPr lang="en-US" b="0" dirty="0" err="1"/>
              <a:t>dat</a:t>
            </a:r>
            <a:r>
              <a:rPr lang="en-US" b="0" dirty="0"/>
              <a:t> </a:t>
            </a:r>
            <a:r>
              <a:rPr lang="en-US" i="1" dirty="0" err="1"/>
              <a:t>geassocieerd</a:t>
            </a:r>
            <a:r>
              <a:rPr lang="en-US" b="0" dirty="0"/>
              <a:t> is met het </a:t>
            </a:r>
            <a:r>
              <a:rPr lang="en-US" b="0" dirty="0" err="1"/>
              <a:t>domeinobject</a:t>
            </a:r>
            <a:r>
              <a:rPr lang="en-US" b="0" dirty="0"/>
              <a:t> de service </a:t>
            </a:r>
            <a:r>
              <a:rPr lang="en-US" b="0" dirty="0" err="1"/>
              <a:t>wèl</a:t>
            </a:r>
            <a:r>
              <a:rPr lang="en-US" b="0" dirty="0"/>
              <a:t> </a:t>
            </a:r>
            <a:r>
              <a:rPr lang="en-US" b="0" dirty="0" err="1"/>
              <a:t>kan</a:t>
            </a:r>
            <a:r>
              <a:rPr lang="en-US" b="0" dirty="0"/>
              <a:t> </a:t>
            </a:r>
            <a:r>
              <a:rPr lang="en-US" b="0" dirty="0" err="1"/>
              <a:t>uitvoeren</a:t>
            </a:r>
            <a:r>
              <a:rPr lang="en-US" b="0" dirty="0"/>
              <a:t>. </a:t>
            </a:r>
            <a:r>
              <a:rPr lang="en-US" b="0" dirty="0" err="1"/>
              <a:t>Als</a:t>
            </a:r>
            <a:r>
              <a:rPr lang="en-US" b="0" dirty="0"/>
              <a:t> </a:t>
            </a:r>
            <a:r>
              <a:rPr lang="en-US" b="0" dirty="0" err="1"/>
              <a:t>er</a:t>
            </a:r>
            <a:r>
              <a:rPr lang="en-US" b="0" dirty="0"/>
              <a:t> </a:t>
            </a:r>
            <a:r>
              <a:rPr lang="en-US" b="0" dirty="0" err="1"/>
              <a:t>geen</a:t>
            </a:r>
            <a:r>
              <a:rPr lang="en-US" b="0" dirty="0"/>
              <a:t> is </a:t>
            </a:r>
            <a:r>
              <a:rPr lang="en-US" b="0" dirty="0" err="1"/>
              <a:t>ga</a:t>
            </a:r>
            <a:r>
              <a:rPr lang="en-US" b="0" dirty="0"/>
              <a:t> </a:t>
            </a:r>
            <a:r>
              <a:rPr lang="en-US" b="0" dirty="0" err="1"/>
              <a:t>na</a:t>
            </a:r>
            <a:r>
              <a:rPr lang="en-US" b="0" dirty="0"/>
              <a:t> </a:t>
            </a:r>
            <a:r>
              <a:rPr lang="en-US" b="0" dirty="0" err="1"/>
              <a:t>welke</a:t>
            </a:r>
            <a:r>
              <a:rPr lang="en-US" b="0" dirty="0"/>
              <a:t> </a:t>
            </a:r>
            <a:r>
              <a:rPr lang="en-US" b="0" dirty="0" err="1"/>
              <a:t>andere</a:t>
            </a:r>
            <a:r>
              <a:rPr lang="en-US" b="0" dirty="0"/>
              <a:t> </a:t>
            </a:r>
            <a:r>
              <a:rPr lang="en-US" b="0" dirty="0" err="1"/>
              <a:t>objecten</a:t>
            </a:r>
            <a:r>
              <a:rPr lang="en-US" b="0" dirty="0"/>
              <a:t> </a:t>
            </a:r>
            <a:r>
              <a:rPr lang="en-US" b="0" dirty="0" err="1"/>
              <a:t>eerst</a:t>
            </a:r>
            <a:r>
              <a:rPr lang="en-US" b="0" dirty="0"/>
              <a:t> </a:t>
            </a:r>
            <a:r>
              <a:rPr lang="en-US" b="0" dirty="0" err="1"/>
              <a:t>benaderd</a:t>
            </a:r>
            <a:r>
              <a:rPr lang="en-US" b="0" dirty="0"/>
              <a:t> </a:t>
            </a:r>
            <a:r>
              <a:rPr lang="en-US" b="0" dirty="0" err="1"/>
              <a:t>moeten</a:t>
            </a:r>
            <a:r>
              <a:rPr lang="en-US" b="0" dirty="0"/>
              <a:t> </a:t>
            </a:r>
            <a:r>
              <a:rPr lang="en-US" b="0" dirty="0" err="1"/>
              <a:t>worden</a:t>
            </a:r>
            <a:endParaRPr lang="en-US" b="0" dirty="0"/>
          </a:p>
          <a:p>
            <a:pPr marL="533400" indent="-533400">
              <a:lnSpc>
                <a:spcPct val="90000"/>
              </a:lnSpc>
              <a:spcBef>
                <a:spcPct val="50000"/>
              </a:spcBef>
              <a:buSzPct val="100000"/>
              <a:buFont typeface="Symbol" pitchFamily="18" charset="2"/>
              <a:buAutoNum type="arabicPeriod"/>
            </a:pPr>
            <a:r>
              <a:rPr lang="en-US" b="0" dirty="0" err="1"/>
              <a:t>Herhaal</a:t>
            </a:r>
            <a:r>
              <a:rPr lang="en-US" b="0" dirty="0"/>
              <a:t> 3 </a:t>
            </a:r>
            <a:r>
              <a:rPr lang="en-US" b="0" dirty="0" err="1"/>
              <a:t>voor</a:t>
            </a:r>
            <a:r>
              <a:rPr lang="en-US" b="0" dirty="0"/>
              <a:t> </a:t>
            </a:r>
            <a:r>
              <a:rPr lang="en-US" b="0" dirty="0" err="1"/>
              <a:t>alle</a:t>
            </a:r>
            <a:r>
              <a:rPr lang="en-US" b="0" dirty="0"/>
              <a:t> </a:t>
            </a:r>
            <a:r>
              <a:rPr lang="en-US" b="0" dirty="0" err="1"/>
              <a:t>objecten</a:t>
            </a:r>
            <a:r>
              <a:rPr lang="en-US" b="0" dirty="0"/>
              <a:t> die </a:t>
            </a:r>
            <a:r>
              <a:rPr lang="en-US" b="0" dirty="0" err="1"/>
              <a:t>een</a:t>
            </a:r>
            <a:r>
              <a:rPr lang="en-US" b="0" dirty="0"/>
              <a:t> </a:t>
            </a:r>
            <a:r>
              <a:rPr lang="en-US" b="0" dirty="0" err="1"/>
              <a:t>boodschap</a:t>
            </a:r>
            <a:r>
              <a:rPr lang="en-US" b="0" dirty="0"/>
              <a:t> </a:t>
            </a:r>
            <a:r>
              <a:rPr lang="en-US" b="0" dirty="0" err="1"/>
              <a:t>ontvangen</a:t>
            </a:r>
            <a:endParaRPr lang="en-US" b="0" dirty="0"/>
          </a:p>
          <a:p>
            <a:pPr marL="533400" indent="-533400">
              <a:lnSpc>
                <a:spcPct val="90000"/>
              </a:lnSpc>
              <a:spcBef>
                <a:spcPct val="50000"/>
              </a:spcBef>
              <a:buSzPct val="100000"/>
              <a:buFont typeface="Symbol" pitchFamily="18" charset="2"/>
              <a:buAutoNum type="arabicPeriod"/>
            </a:pPr>
            <a:r>
              <a:rPr lang="en-US" b="0" dirty="0" err="1"/>
              <a:t>Voeg</a:t>
            </a:r>
            <a:r>
              <a:rPr lang="en-US" b="0" dirty="0"/>
              <a:t> </a:t>
            </a:r>
            <a:r>
              <a:rPr lang="en-US" b="0" dirty="0" err="1"/>
              <a:t>hierna</a:t>
            </a:r>
            <a:r>
              <a:rPr lang="en-US" b="0" dirty="0"/>
              <a:t> </a:t>
            </a:r>
            <a:r>
              <a:rPr lang="en-US" b="0" dirty="0" err="1"/>
              <a:t>eventuele</a:t>
            </a:r>
            <a:r>
              <a:rPr lang="en-US" b="0" dirty="0"/>
              <a:t> </a:t>
            </a:r>
            <a:r>
              <a:rPr lang="en-US" b="0" dirty="0" err="1"/>
              <a:t>andere</a:t>
            </a:r>
            <a:r>
              <a:rPr lang="en-US" b="0" dirty="0"/>
              <a:t> </a:t>
            </a:r>
            <a:r>
              <a:rPr lang="en-US" b="0" dirty="0" err="1"/>
              <a:t>informatie</a:t>
            </a:r>
            <a:r>
              <a:rPr lang="en-US" b="0" dirty="0"/>
              <a:t> toe </a:t>
            </a:r>
            <a:r>
              <a:rPr lang="en-US" b="0" dirty="0" err="1"/>
              <a:t>aan</a:t>
            </a:r>
            <a:r>
              <a:rPr lang="en-US" b="0" dirty="0"/>
              <a:t> het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25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6436-095D-473E-9293-AF6895B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Voorbeeld: SSD </a:t>
            </a:r>
            <a:r>
              <a:rPr lang="nl-NL" sz="3200" dirty="0" err="1"/>
              <a:t>use</a:t>
            </a:r>
            <a:r>
              <a:rPr lang="nl-NL" sz="3200" dirty="0"/>
              <a:t> case </a:t>
            </a:r>
            <a:r>
              <a:rPr lang="nl-NL" sz="3200" i="1" dirty="0" err="1"/>
              <a:t>Process</a:t>
            </a:r>
            <a:r>
              <a:rPr lang="nl-NL" sz="3200" i="1" dirty="0"/>
              <a:t> Sale</a:t>
            </a:r>
            <a:endParaRPr lang="nl-NL" sz="32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29865F3D-5A52-4A76-8713-577F4261EA08}"/>
              </a:ext>
            </a:extLst>
          </p:cNvPr>
          <p:cNvSpPr/>
          <p:nvPr/>
        </p:nvSpPr>
        <p:spPr>
          <a:xfrm>
            <a:off x="628650" y="1629623"/>
            <a:ext cx="3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SD’s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enterItem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makePayment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F7890C5-E728-42DA-A76E-BE5EE0D1E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306726" y="1489658"/>
            <a:ext cx="5254563" cy="49304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8036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6436-095D-473E-9293-AF6895B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Eerst</a:t>
            </a:r>
            <a:r>
              <a:rPr lang="en-US" sz="3200" dirty="0"/>
              <a:t> </a:t>
            </a:r>
            <a:r>
              <a:rPr lang="en-US" sz="3200" dirty="0" err="1"/>
              <a:t>kijken</a:t>
            </a:r>
            <a:r>
              <a:rPr lang="en-US" sz="3200" dirty="0"/>
              <a:t> </a:t>
            </a:r>
            <a:r>
              <a:rPr lang="en-US" sz="3200" dirty="0" err="1"/>
              <a:t>naar</a:t>
            </a:r>
            <a:r>
              <a:rPr lang="en-US" sz="3200" dirty="0"/>
              <a:t> </a:t>
            </a:r>
            <a:r>
              <a:rPr lang="en-US" sz="3200" dirty="0" err="1"/>
              <a:t>Domeinmodel</a:t>
            </a:r>
            <a:endParaRPr lang="nl-NL" sz="32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3CEE0F15-0DAB-4A22-94B5-38501E387CEF}"/>
              </a:ext>
            </a:extLst>
          </p:cNvPr>
          <p:cNvSpPr/>
          <p:nvPr/>
        </p:nvSpPr>
        <p:spPr>
          <a:xfrm>
            <a:off x="683832" y="1716265"/>
            <a:ext cx="4872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Gedeelte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waarschijnlijk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belang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enterItem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62" name="Groep 61">
            <a:extLst>
              <a:ext uri="{FF2B5EF4-FFF2-40B4-BE49-F238E27FC236}">
                <a16:creationId xmlns:a16="http://schemas.microsoft.com/office/drawing/2014/main" id="{23770019-A4E3-4FF1-8A02-94D43195F861}"/>
              </a:ext>
            </a:extLst>
          </p:cNvPr>
          <p:cNvGrpSpPr/>
          <p:nvPr/>
        </p:nvGrpSpPr>
        <p:grpSpPr>
          <a:xfrm>
            <a:off x="681709" y="2525682"/>
            <a:ext cx="8177021" cy="5376862"/>
            <a:chOff x="723910" y="3221719"/>
            <a:chExt cx="8177021" cy="5376862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55B39DB6-0C88-4E17-907E-6AB11655B8A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02407" y="3221719"/>
              <a:ext cx="6855260" cy="5376862"/>
              <a:chOff x="1292" y="799"/>
              <a:chExt cx="4333" cy="3387"/>
            </a:xfrm>
          </p:grpSpPr>
          <p:sp>
            <p:nvSpPr>
              <p:cNvPr id="8" name="Line 45">
                <a:extLst>
                  <a:ext uri="{FF2B5EF4-FFF2-40B4-BE49-F238E27FC236}">
                    <a16:creationId xmlns:a16="http://schemas.microsoft.com/office/drawing/2014/main" id="{8A247D91-5F2C-46E0-885B-B760412F6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3" y="1592"/>
                <a:ext cx="0" cy="677"/>
              </a:xfrm>
              <a:prstGeom prst="line">
                <a:avLst/>
              </a:prstGeom>
              <a:noFill/>
              <a:ln w="0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9" name="AutoShape 7">
                <a:extLst>
                  <a:ext uri="{FF2B5EF4-FFF2-40B4-BE49-F238E27FC236}">
                    <a16:creationId xmlns:a16="http://schemas.microsoft.com/office/drawing/2014/main" id="{C39CB204-77B7-4180-A909-F02073E730E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292" y="799"/>
                <a:ext cx="4219" cy="3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0" name="Rectangle 13">
                <a:extLst>
                  <a:ext uri="{FF2B5EF4-FFF2-40B4-BE49-F238E27FC236}">
                    <a16:creationId xmlns:a16="http://schemas.microsoft.com/office/drawing/2014/main" id="{7FCECD05-B7CE-414B-86AD-ECE5FABC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7" y="862"/>
                <a:ext cx="1278" cy="665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1" name="Rectangle 14">
                <a:extLst>
                  <a:ext uri="{FF2B5EF4-FFF2-40B4-BE49-F238E27FC236}">
                    <a16:creationId xmlns:a16="http://schemas.microsoft.com/office/drawing/2014/main" id="{6DF73025-B4D5-47BB-9336-DC100640E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1" y="884"/>
                <a:ext cx="79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nl-NL" sz="1200" dirty="0" err="1">
                    <a:solidFill>
                      <a:srgbClr val="000000"/>
                    </a:solidFill>
                  </a:rPr>
                  <a:t>ProductSpecification</a:t>
                </a:r>
                <a:endParaRPr lang="nl-NL" dirty="0"/>
              </a:p>
            </p:txBody>
          </p:sp>
          <p:sp>
            <p:nvSpPr>
              <p:cNvPr id="12" name="Rectangle 15">
                <a:extLst>
                  <a:ext uri="{FF2B5EF4-FFF2-40B4-BE49-F238E27FC236}">
                    <a16:creationId xmlns:a16="http://schemas.microsoft.com/office/drawing/2014/main" id="{14E9734C-BD68-4640-B01D-A218B260F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7" y="1015"/>
                <a:ext cx="1278" cy="512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3" name="Rectangle 16">
                <a:extLst>
                  <a:ext uri="{FF2B5EF4-FFF2-40B4-BE49-F238E27FC236}">
                    <a16:creationId xmlns:a16="http://schemas.microsoft.com/office/drawing/2014/main" id="{C6674EBB-C92E-497D-9503-98874B47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7" y="1425"/>
                <a:ext cx="1278" cy="102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4" name="Rectangle 17">
                <a:extLst>
                  <a:ext uri="{FF2B5EF4-FFF2-40B4-BE49-F238E27FC236}">
                    <a16:creationId xmlns:a16="http://schemas.microsoft.com/office/drawing/2014/main" id="{F92C16B0-2A34-483F-B80F-C1A2B7BE2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058"/>
                <a:ext cx="630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nl-NL" sz="1200" dirty="0" err="1">
                    <a:solidFill>
                      <a:srgbClr val="000000"/>
                    </a:solidFill>
                  </a:rPr>
                  <a:t>description</a:t>
                </a:r>
                <a:endParaRPr lang="nl-NL" dirty="0"/>
              </a:p>
            </p:txBody>
          </p:sp>
          <p:sp>
            <p:nvSpPr>
              <p:cNvPr id="15" name="Rectangle 18">
                <a:extLst>
                  <a:ext uri="{FF2B5EF4-FFF2-40B4-BE49-F238E27FC236}">
                    <a16:creationId xmlns:a16="http://schemas.microsoft.com/office/drawing/2014/main" id="{1A6BEF00-095E-4AA9-8D3C-8BE89EEC6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175"/>
                <a:ext cx="310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nl-NL" sz="1200" dirty="0" err="1">
                    <a:solidFill>
                      <a:srgbClr val="000000"/>
                    </a:solidFill>
                  </a:rPr>
                  <a:t>price</a:t>
                </a:r>
                <a:endParaRPr lang="nl-NL" dirty="0"/>
              </a:p>
            </p:txBody>
          </p:sp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0CC2487E-E30F-443A-A7C9-0609B4F30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1299"/>
                <a:ext cx="393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nl-NL" sz="1200" dirty="0" err="1">
                    <a:solidFill>
                      <a:srgbClr val="000000"/>
                    </a:solidFill>
                  </a:rPr>
                  <a:t>itemID</a:t>
                </a:r>
                <a:endParaRPr lang="nl-NL" dirty="0"/>
              </a:p>
            </p:txBody>
          </p:sp>
          <p:sp>
            <p:nvSpPr>
              <p:cNvPr id="17" name="Rectangle 20">
                <a:extLst>
                  <a:ext uri="{FF2B5EF4-FFF2-40B4-BE49-F238E27FC236}">
                    <a16:creationId xmlns:a16="http://schemas.microsoft.com/office/drawing/2014/main" id="{F6A13ABA-7F61-46CD-AC19-FD6171E1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2189"/>
                <a:ext cx="530" cy="548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6703A4B-47EC-48DD-8421-1E640999E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211"/>
                <a:ext cx="29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nl-NL" sz="1200" dirty="0">
                    <a:solidFill>
                      <a:srgbClr val="000000"/>
                    </a:solidFill>
                  </a:rPr>
                  <a:t>Sale</a:t>
                </a:r>
                <a:endParaRPr lang="nl-NL" dirty="0"/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66A1134E-9FEF-418B-B556-CD67FD554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2335"/>
                <a:ext cx="530" cy="395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2441956E-9ACB-4B08-B740-87BDF77C4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2628"/>
                <a:ext cx="530" cy="102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" name="Rectangle 24">
                <a:extLst>
                  <a:ext uri="{FF2B5EF4-FFF2-40B4-BE49-F238E27FC236}">
                    <a16:creationId xmlns:a16="http://schemas.microsoft.com/office/drawing/2014/main" id="{69A8DD0F-DD81-4185-AF3C-C74771903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5" y="2357"/>
                <a:ext cx="283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nl-NL" sz="1200" dirty="0">
                    <a:solidFill>
                      <a:srgbClr val="000000"/>
                    </a:solidFill>
                  </a:rPr>
                  <a:t>date</a:t>
                </a:r>
                <a:endParaRPr lang="nl-NL" dirty="0"/>
              </a:p>
            </p:txBody>
          </p:sp>
          <p:sp>
            <p:nvSpPr>
              <p:cNvPr id="22" name="Rectangle 25">
                <a:extLst>
                  <a:ext uri="{FF2B5EF4-FFF2-40B4-BE49-F238E27FC236}">
                    <a16:creationId xmlns:a16="http://schemas.microsoft.com/office/drawing/2014/main" id="{3B5F1903-BE38-40B9-A9E4-ADDB3D6C6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5" y="2474"/>
                <a:ext cx="283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nl-NL" sz="1200" dirty="0">
                    <a:solidFill>
                      <a:srgbClr val="000000"/>
                    </a:solidFill>
                  </a:rPr>
                  <a:t>time</a:t>
                </a:r>
                <a:endParaRPr lang="nl-NL" dirty="0"/>
              </a:p>
            </p:txBody>
          </p:sp>
          <p:sp>
            <p:nvSpPr>
              <p:cNvPr id="23" name="Rectangle 26">
                <a:extLst>
                  <a:ext uri="{FF2B5EF4-FFF2-40B4-BE49-F238E27FC236}">
                    <a16:creationId xmlns:a16="http://schemas.microsoft.com/office/drawing/2014/main" id="{3A6E20ED-17C7-4848-A316-0E4DCD029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1161"/>
                <a:ext cx="913" cy="431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4" name="Rectangle 27">
                <a:extLst>
                  <a:ext uri="{FF2B5EF4-FFF2-40B4-BE49-F238E27FC236}">
                    <a16:creationId xmlns:a16="http://schemas.microsoft.com/office/drawing/2014/main" id="{EF329B72-82B4-4E2C-9CE8-761203406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1190"/>
                <a:ext cx="804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nl-NL" sz="1200" dirty="0" err="1">
                    <a:solidFill>
                      <a:srgbClr val="000000"/>
                    </a:solidFill>
                  </a:rPr>
                  <a:t>SalesLineItem</a:t>
                </a:r>
                <a:endParaRPr lang="nl-NL" dirty="0"/>
              </a:p>
            </p:txBody>
          </p:sp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F5AED66F-4AE2-494E-9C4E-D6D66712D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1314"/>
                <a:ext cx="913" cy="278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303DAE6C-C7DD-4F82-81CD-F24427F8D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1490"/>
                <a:ext cx="913" cy="102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D3E68061-0604-4A75-AF85-47049DBC9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1329"/>
                <a:ext cx="36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nl-NL" sz="1200" dirty="0">
                    <a:solidFill>
                      <a:srgbClr val="000000"/>
                    </a:solidFill>
                  </a:rPr>
                  <a:t> </a:t>
                </a:r>
                <a:r>
                  <a:rPr lang="nl-NL" sz="1200" dirty="0" err="1">
                    <a:solidFill>
                      <a:srgbClr val="000000"/>
                    </a:solidFill>
                  </a:rPr>
                  <a:t>quantity</a:t>
                </a:r>
                <a:endParaRPr lang="nl-NL" dirty="0"/>
              </a:p>
            </p:txBody>
          </p:sp>
          <p:sp>
            <p:nvSpPr>
              <p:cNvPr id="28" name="Line 40">
                <a:extLst>
                  <a:ext uri="{FF2B5EF4-FFF2-40B4-BE49-F238E27FC236}">
                    <a16:creationId xmlns:a16="http://schemas.microsoft.com/office/drawing/2014/main" id="{F260AFAB-FD34-418C-BD84-4C72234BA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8" y="1263"/>
                <a:ext cx="1649" cy="0"/>
              </a:xfrm>
              <a:prstGeom prst="line">
                <a:avLst/>
              </a:prstGeom>
              <a:noFill/>
              <a:ln w="0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9" name="Rectangle 42">
                <a:extLst>
                  <a:ext uri="{FF2B5EF4-FFF2-40B4-BE49-F238E27FC236}">
                    <a16:creationId xmlns:a16="http://schemas.microsoft.com/office/drawing/2014/main" id="{42AD9001-D8BA-4134-884F-BFA305EAF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1329"/>
                <a:ext cx="11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nl-NL" sz="1200" dirty="0">
                    <a:solidFill>
                      <a:srgbClr val="000000"/>
                    </a:solidFill>
                  </a:rPr>
                  <a:t>1</a:t>
                </a:r>
                <a:endParaRPr lang="nl-NL" dirty="0"/>
              </a:p>
            </p:txBody>
          </p:sp>
          <p:sp>
            <p:nvSpPr>
              <p:cNvPr id="30" name="Rectangle 43">
                <a:extLst>
                  <a:ext uri="{FF2B5EF4-FFF2-40B4-BE49-F238E27FC236}">
                    <a16:creationId xmlns:a16="http://schemas.microsoft.com/office/drawing/2014/main" id="{16DDD5F0-A20D-46E7-9E6E-5F933CAE1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313"/>
                <a:ext cx="1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nl-NL" sz="1200" dirty="0">
                    <a:solidFill>
                      <a:srgbClr val="000000"/>
                    </a:solidFill>
                  </a:rPr>
                  <a:t>0..*</a:t>
                </a:r>
                <a:endParaRPr lang="nl-NL" dirty="0"/>
              </a:p>
            </p:txBody>
          </p:sp>
          <p:sp>
            <p:nvSpPr>
              <p:cNvPr id="31" name="Rectangle 44">
                <a:extLst>
                  <a:ext uri="{FF2B5EF4-FFF2-40B4-BE49-F238E27FC236}">
                    <a16:creationId xmlns:a16="http://schemas.microsoft.com/office/drawing/2014/main" id="{A979E2B2-BA11-498D-B902-1C39E8E1F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1100"/>
                <a:ext cx="51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nl-NL" sz="1300" i="1" dirty="0" err="1">
                    <a:solidFill>
                      <a:srgbClr val="000000"/>
                    </a:solidFill>
                  </a:rPr>
                  <a:t>Described</a:t>
                </a:r>
                <a:r>
                  <a:rPr lang="nl-NL" sz="1300" i="1" dirty="0">
                    <a:solidFill>
                      <a:srgbClr val="000000"/>
                    </a:solidFill>
                  </a:rPr>
                  <a:t> </a:t>
                </a:r>
                <a:r>
                  <a:rPr lang="nl-NL" sz="1300" i="1" dirty="0" err="1">
                    <a:solidFill>
                      <a:srgbClr val="000000"/>
                    </a:solidFill>
                  </a:rPr>
                  <a:t>by</a:t>
                </a:r>
                <a:endParaRPr lang="nl-NL" sz="1300" dirty="0"/>
              </a:p>
            </p:txBody>
          </p:sp>
          <p:sp>
            <p:nvSpPr>
              <p:cNvPr id="32" name="Rectangle 48">
                <a:extLst>
                  <a:ext uri="{FF2B5EF4-FFF2-40B4-BE49-F238E27FC236}">
                    <a16:creationId xmlns:a16="http://schemas.microsoft.com/office/drawing/2014/main" id="{CC0BA496-893D-405B-AAB3-86892C4B9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2025"/>
                <a:ext cx="11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nl-NL" sz="1200" dirty="0">
                    <a:solidFill>
                      <a:srgbClr val="000000"/>
                    </a:solidFill>
                  </a:rPr>
                  <a:t>1</a:t>
                </a:r>
                <a:endParaRPr lang="nl-NL" dirty="0"/>
              </a:p>
            </p:txBody>
          </p:sp>
          <p:sp>
            <p:nvSpPr>
              <p:cNvPr id="33" name="Rectangle 49">
                <a:extLst>
                  <a:ext uri="{FF2B5EF4-FFF2-40B4-BE49-F238E27FC236}">
                    <a16:creationId xmlns:a16="http://schemas.microsoft.com/office/drawing/2014/main" id="{403477D3-04AD-4E83-8BD2-0E9D22FA2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1843"/>
                <a:ext cx="49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nl-NL" sz="1300" i="1" dirty="0" err="1">
                    <a:solidFill>
                      <a:srgbClr val="000000"/>
                    </a:solidFill>
                  </a:rPr>
                  <a:t>Contained</a:t>
                </a:r>
                <a:r>
                  <a:rPr lang="nl-NL" sz="1300" i="1" dirty="0">
                    <a:solidFill>
                      <a:srgbClr val="000000"/>
                    </a:solidFill>
                  </a:rPr>
                  <a:t> in</a:t>
                </a:r>
                <a:endParaRPr lang="nl-NL" sz="1300" dirty="0"/>
              </a:p>
            </p:txBody>
          </p:sp>
          <p:sp>
            <p:nvSpPr>
              <p:cNvPr id="34" name="Rectangle 50">
                <a:extLst>
                  <a:ext uri="{FF2B5EF4-FFF2-40B4-BE49-F238E27FC236}">
                    <a16:creationId xmlns:a16="http://schemas.microsoft.com/office/drawing/2014/main" id="{A66C7B6A-F3A9-48C8-B203-CEBA0A5CC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0" y="1672"/>
                <a:ext cx="1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nl-NL" sz="1200" dirty="0">
                    <a:solidFill>
                      <a:srgbClr val="000000"/>
                    </a:solidFill>
                  </a:rPr>
                  <a:t>1..*</a:t>
                </a:r>
                <a:endParaRPr lang="nl-NL" dirty="0"/>
              </a:p>
            </p:txBody>
          </p:sp>
        </p:grpSp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126DE91A-82FC-472E-9F85-F2000E64676F}"/>
                </a:ext>
              </a:extLst>
            </p:cNvPr>
            <p:cNvGrpSpPr/>
            <p:nvPr/>
          </p:nvGrpSpPr>
          <p:grpSpPr>
            <a:xfrm>
              <a:off x="723910" y="3922687"/>
              <a:ext cx="8177021" cy="2611263"/>
              <a:chOff x="723910" y="3922687"/>
              <a:chExt cx="8177021" cy="2611263"/>
            </a:xfrm>
          </p:grpSpPr>
          <p:grpSp>
            <p:nvGrpSpPr>
              <p:cNvPr id="4" name="Groep 3">
                <a:extLst>
                  <a:ext uri="{FF2B5EF4-FFF2-40B4-BE49-F238E27FC236}">
                    <a16:creationId xmlns:a16="http://schemas.microsoft.com/office/drawing/2014/main" id="{B02FFE48-7249-494F-877D-4B1B5E63EEA3}"/>
                  </a:ext>
                </a:extLst>
              </p:cNvPr>
              <p:cNvGrpSpPr/>
              <p:nvPr/>
            </p:nvGrpSpPr>
            <p:grpSpPr>
              <a:xfrm>
                <a:off x="723910" y="3922687"/>
                <a:ext cx="5238708" cy="2265188"/>
                <a:chOff x="660450" y="3910230"/>
                <a:chExt cx="5256584" cy="2265188"/>
              </a:xfrm>
            </p:grpSpPr>
            <p:sp>
              <p:nvSpPr>
                <p:cNvPr id="35" name="Rectangle 9">
                  <a:extLst>
                    <a:ext uri="{FF2B5EF4-FFF2-40B4-BE49-F238E27FC236}">
                      <a16:creationId xmlns:a16="http://schemas.microsoft.com/office/drawing/2014/main" id="{D4756109-456C-40B8-AE6F-9C680CDC7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450" y="5645038"/>
                  <a:ext cx="833438" cy="517525"/>
                </a:xfrm>
                <a:prstGeom prst="rect">
                  <a:avLst/>
                </a:prstGeom>
                <a:solidFill>
                  <a:srgbClr val="FFFFCC"/>
                </a:solidFill>
                <a:ln w="0">
                  <a:solidFill>
                    <a:srgbClr val="99003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/>
                </a:p>
              </p:txBody>
            </p:sp>
            <p:sp>
              <p:nvSpPr>
                <p:cNvPr id="36" name="Rectangle 10">
                  <a:extLst>
                    <a:ext uri="{FF2B5EF4-FFF2-40B4-BE49-F238E27FC236}">
                      <a16:creationId xmlns:a16="http://schemas.microsoft.com/office/drawing/2014/main" id="{5943A861-B399-4140-B64D-88635B53F2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750" y="5695838"/>
                  <a:ext cx="681038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nl-NL" sz="13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Register</a:t>
                  </a:r>
                  <a:endParaRPr kumimoji="0" lang="nl-NL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" name="Rectangle 11">
                  <a:extLst>
                    <a:ext uri="{FF2B5EF4-FFF2-40B4-BE49-F238E27FC236}">
                      <a16:creationId xmlns:a16="http://schemas.microsoft.com/office/drawing/2014/main" id="{AAF8AC8E-A981-47D2-BAAC-9E7446FB9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450" y="5910150"/>
                  <a:ext cx="833438" cy="252413"/>
                </a:xfrm>
                <a:prstGeom prst="rect">
                  <a:avLst/>
                </a:prstGeom>
                <a:noFill/>
                <a:ln w="0">
                  <a:solidFill>
                    <a:srgbClr val="990033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/>
                </a:p>
              </p:txBody>
            </p:sp>
            <p:sp>
              <p:nvSpPr>
                <p:cNvPr id="38" name="Line 30">
                  <a:extLst>
                    <a:ext uri="{FF2B5EF4-FFF2-40B4-BE49-F238E27FC236}">
                      <a16:creationId xmlns:a16="http://schemas.microsoft.com/office/drawing/2014/main" id="{414257AB-1814-4F6B-95D8-222C43F7C9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93887" y="5897450"/>
                  <a:ext cx="1536702" cy="12700"/>
                </a:xfrm>
                <a:prstGeom prst="line">
                  <a:avLst/>
                </a:prstGeom>
                <a:noFill/>
                <a:ln w="0">
                  <a:solidFill>
                    <a:srgbClr val="9900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/>
                </a:p>
              </p:txBody>
            </p:sp>
            <p:sp>
              <p:nvSpPr>
                <p:cNvPr id="39" name="Rectangle 32">
                  <a:extLst>
                    <a:ext uri="{FF2B5EF4-FFF2-40B4-BE49-F238E27FC236}">
                      <a16:creationId xmlns:a16="http://schemas.microsoft.com/office/drawing/2014/main" id="{7294400A-7DA9-4074-9170-FDC3E7092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2957" y="5964338"/>
                  <a:ext cx="278923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nl-NL" sz="1300" dirty="0">
                      <a:solidFill>
                        <a:srgbClr val="000000"/>
                      </a:solidFill>
                      <a:cs typeface="Arial" pitchFamily="34" charset="0"/>
                    </a:rPr>
                    <a:t>0</a:t>
                  </a:r>
                  <a:r>
                    <a:rPr kumimoji="0" lang="nl-NL" sz="13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cs typeface="Arial" pitchFamily="34" charset="0"/>
                    </a:rPr>
                    <a:t>..1</a:t>
                  </a:r>
                  <a:endParaRPr kumimoji="0" lang="nl-NL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40" name="Rectangle 33">
                  <a:extLst>
                    <a:ext uri="{FF2B5EF4-FFF2-40B4-BE49-F238E27FC236}">
                      <a16:creationId xmlns:a16="http://schemas.microsoft.com/office/drawing/2014/main" id="{2FCB2826-C942-4767-91D7-2CF4BD9B45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1138" y="5975363"/>
                  <a:ext cx="163513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nl-NL" sz="13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cs typeface="Arial" pitchFamily="34" charset="0"/>
                    </a:rPr>
                    <a:t>1</a:t>
                  </a:r>
                  <a:endParaRPr kumimoji="0" lang="nl-NL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41" name="Rectangle 34">
                  <a:extLst>
                    <a:ext uri="{FF2B5EF4-FFF2-40B4-BE49-F238E27FC236}">
                      <a16:creationId xmlns:a16="http://schemas.microsoft.com/office/drawing/2014/main" id="{A2F2D750-2335-4454-B9CD-CE516213B9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2635" y="5618263"/>
                  <a:ext cx="731838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nl-NL" sz="1300" b="0" i="1" u="none" strike="noStrike" cap="none" normalizeH="0" baseline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cs typeface="Arial" pitchFamily="34" charset="0"/>
                    </a:rPr>
                    <a:t>Captures</a:t>
                  </a:r>
                  <a:endParaRPr kumimoji="0" lang="nl-NL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42" name="Vrije vorm 40">
                  <a:extLst>
                    <a:ext uri="{FF2B5EF4-FFF2-40B4-BE49-F238E27FC236}">
                      <a16:creationId xmlns:a16="http://schemas.microsoft.com/office/drawing/2014/main" id="{657172FA-06CB-453C-B745-5A80C8AC138C}"/>
                    </a:ext>
                  </a:extLst>
                </p:cNvPr>
                <p:cNvSpPr/>
                <p:nvPr/>
              </p:nvSpPr>
              <p:spPr>
                <a:xfrm>
                  <a:off x="5813847" y="3910230"/>
                  <a:ext cx="103187" cy="118219"/>
                </a:xfrm>
                <a:custGeom>
                  <a:avLst/>
                  <a:gdLst>
                    <a:gd name="connsiteX0" fmla="*/ 11575 w 572947"/>
                    <a:gd name="connsiteY0" fmla="*/ 0 h 868101"/>
                    <a:gd name="connsiteX1" fmla="*/ 0 w 572947"/>
                    <a:gd name="connsiteY1" fmla="*/ 868101 h 868101"/>
                    <a:gd name="connsiteX2" fmla="*/ 572947 w 572947"/>
                    <a:gd name="connsiteY2" fmla="*/ 393539 h 868101"/>
                    <a:gd name="connsiteX3" fmla="*/ 11575 w 572947"/>
                    <a:gd name="connsiteY3" fmla="*/ 0 h 868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2947" h="868101">
                      <a:moveTo>
                        <a:pt x="11575" y="0"/>
                      </a:moveTo>
                      <a:lnTo>
                        <a:pt x="0" y="868101"/>
                      </a:lnTo>
                      <a:lnTo>
                        <a:pt x="572947" y="393539"/>
                      </a:lnTo>
                      <a:lnTo>
                        <a:pt x="1157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3" name="Vrije vorm 48">
                  <a:extLst>
                    <a:ext uri="{FF2B5EF4-FFF2-40B4-BE49-F238E27FC236}">
                      <a16:creationId xmlns:a16="http://schemas.microsoft.com/office/drawing/2014/main" id="{9F54C01D-F650-4E09-ADFA-8059B0AD8468}"/>
                    </a:ext>
                  </a:extLst>
                </p:cNvPr>
                <p:cNvSpPr/>
                <p:nvPr/>
              </p:nvSpPr>
              <p:spPr>
                <a:xfrm>
                  <a:off x="2695713" y="5669411"/>
                  <a:ext cx="103187" cy="118219"/>
                </a:xfrm>
                <a:custGeom>
                  <a:avLst/>
                  <a:gdLst>
                    <a:gd name="connsiteX0" fmla="*/ 11575 w 572947"/>
                    <a:gd name="connsiteY0" fmla="*/ 0 h 868101"/>
                    <a:gd name="connsiteX1" fmla="*/ 0 w 572947"/>
                    <a:gd name="connsiteY1" fmla="*/ 868101 h 868101"/>
                    <a:gd name="connsiteX2" fmla="*/ 572947 w 572947"/>
                    <a:gd name="connsiteY2" fmla="*/ 393539 h 868101"/>
                    <a:gd name="connsiteX3" fmla="*/ 11575 w 572947"/>
                    <a:gd name="connsiteY3" fmla="*/ 0 h 868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2947" h="868101">
                      <a:moveTo>
                        <a:pt x="11575" y="0"/>
                      </a:moveTo>
                      <a:lnTo>
                        <a:pt x="0" y="868101"/>
                      </a:lnTo>
                      <a:lnTo>
                        <a:pt x="572947" y="393539"/>
                      </a:lnTo>
                      <a:lnTo>
                        <a:pt x="1157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4" name="Gelijkbenige driehoek 43">
                  <a:extLst>
                    <a:ext uri="{FF2B5EF4-FFF2-40B4-BE49-F238E27FC236}">
                      <a16:creationId xmlns:a16="http://schemas.microsoft.com/office/drawing/2014/main" id="{17265833-C68A-4829-941B-431A0567B663}"/>
                    </a:ext>
                  </a:extLst>
                </p:cNvPr>
                <p:cNvSpPr/>
                <p:nvPr/>
              </p:nvSpPr>
              <p:spPr>
                <a:xfrm flipV="1">
                  <a:off x="4423624" y="5112155"/>
                  <a:ext cx="103187" cy="102443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45" name="Rectangle 13">
                <a:extLst>
                  <a:ext uri="{FF2B5EF4-FFF2-40B4-BE49-F238E27FC236}">
                    <a16:creationId xmlns:a16="http://schemas.microsoft.com/office/drawing/2014/main" id="{E8A1308B-DC8C-4683-9865-3ABE9E93A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7721" y="5469132"/>
                <a:ext cx="2023210" cy="1064818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46" name="Rectangle 14">
                <a:extLst>
                  <a:ext uri="{FF2B5EF4-FFF2-40B4-BE49-F238E27FC236}">
                    <a16:creationId xmlns:a16="http://schemas.microsoft.com/office/drawing/2014/main" id="{47EB701F-850A-4443-B2F3-B2C425DF0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8071" y="5504057"/>
                <a:ext cx="970779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nl-NL" sz="1200" dirty="0" err="1">
                    <a:solidFill>
                      <a:srgbClr val="000000"/>
                    </a:solidFill>
                  </a:rPr>
                  <a:t>ProductCatalog</a:t>
                </a:r>
                <a:endParaRPr lang="nl-NL" dirty="0"/>
              </a:p>
            </p:txBody>
          </p:sp>
          <p:sp>
            <p:nvSpPr>
              <p:cNvPr id="47" name="Rectangle 15">
                <a:extLst>
                  <a:ext uri="{FF2B5EF4-FFF2-40B4-BE49-F238E27FC236}">
                    <a16:creationId xmlns:a16="http://schemas.microsoft.com/office/drawing/2014/main" id="{95D3B5BE-6B51-4622-8A0D-DE944A112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8319" y="5721150"/>
                <a:ext cx="2022611" cy="812800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48" name="Rectangle 16">
                <a:extLst>
                  <a:ext uri="{FF2B5EF4-FFF2-40B4-BE49-F238E27FC236}">
                    <a16:creationId xmlns:a16="http://schemas.microsoft.com/office/drawing/2014/main" id="{17585DAC-E7DF-49D0-B8E0-D5BDC77A7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8319" y="6370884"/>
                <a:ext cx="2022611" cy="161925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51" name="Rectangle 33">
                <a:extLst>
                  <a:ext uri="{FF2B5EF4-FFF2-40B4-BE49-F238E27FC236}">
                    <a16:creationId xmlns:a16="http://schemas.microsoft.com/office/drawing/2014/main" id="{A92119AA-3517-42C2-812D-2ABD74446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5724" y="5234128"/>
                <a:ext cx="163513" cy="239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nl-NL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49">
                <a:extLst>
                  <a:ext uri="{FF2B5EF4-FFF2-40B4-BE49-F238E27FC236}">
                    <a16:creationId xmlns:a16="http://schemas.microsoft.com/office/drawing/2014/main" id="{BC601E5C-208D-4291-88C4-9A711A5F0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8182" y="4780896"/>
                <a:ext cx="540212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nl-NL" sz="1300" i="1" dirty="0" err="1">
                    <a:solidFill>
                      <a:srgbClr val="000000"/>
                    </a:solidFill>
                  </a:rPr>
                  <a:t>Contains</a:t>
                </a:r>
                <a:endParaRPr lang="nl-NL" sz="1300" dirty="0"/>
              </a:p>
            </p:txBody>
          </p:sp>
          <p:sp>
            <p:nvSpPr>
              <p:cNvPr id="58" name="Rectangle 50">
                <a:extLst>
                  <a:ext uri="{FF2B5EF4-FFF2-40B4-BE49-F238E27FC236}">
                    <a16:creationId xmlns:a16="http://schemas.microsoft.com/office/drawing/2014/main" id="{491DCF91-02BD-402E-A9A2-2A9B32D3E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3548" y="4446808"/>
                <a:ext cx="317091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nl-NL" sz="1200" dirty="0">
                    <a:solidFill>
                      <a:srgbClr val="000000"/>
                    </a:solidFill>
                  </a:rPr>
                  <a:t>0..*</a:t>
                </a:r>
                <a:endParaRPr lang="nl-NL" dirty="0"/>
              </a:p>
            </p:txBody>
          </p:sp>
          <p:sp>
            <p:nvSpPr>
              <p:cNvPr id="59" name="Gelijkbenige driehoek 58">
                <a:extLst>
                  <a:ext uri="{FF2B5EF4-FFF2-40B4-BE49-F238E27FC236}">
                    <a16:creationId xmlns:a16="http://schemas.microsoft.com/office/drawing/2014/main" id="{1D07AD3C-E81E-4448-B6B6-5ADE0AF30759}"/>
                  </a:ext>
                </a:extLst>
              </p:cNvPr>
              <p:cNvSpPr/>
              <p:nvPr/>
            </p:nvSpPr>
            <p:spPr>
              <a:xfrm>
                <a:off x="6629921" y="4846377"/>
                <a:ext cx="118297" cy="110523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0" name="Line 45">
                <a:extLst>
                  <a:ext uri="{FF2B5EF4-FFF2-40B4-BE49-F238E27FC236}">
                    <a16:creationId xmlns:a16="http://schemas.microsoft.com/office/drawing/2014/main" id="{14970668-4396-4321-9338-DCAA6427D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03182" y="4386520"/>
                <a:ext cx="0" cy="1074738"/>
              </a:xfrm>
              <a:prstGeom prst="line">
                <a:avLst/>
              </a:prstGeom>
              <a:noFill/>
              <a:ln w="0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1113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6436-095D-473E-9293-AF6895B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Eerst</a:t>
            </a:r>
            <a:r>
              <a:rPr lang="en-US" sz="3200" dirty="0"/>
              <a:t> </a:t>
            </a:r>
            <a:r>
              <a:rPr lang="en-US" sz="3200" dirty="0" err="1"/>
              <a:t>kijken</a:t>
            </a:r>
            <a:r>
              <a:rPr lang="en-US" sz="3200" dirty="0"/>
              <a:t> </a:t>
            </a:r>
            <a:r>
              <a:rPr lang="en-US" sz="3200" dirty="0" err="1"/>
              <a:t>naar</a:t>
            </a:r>
            <a:r>
              <a:rPr lang="en-US" sz="3200" dirty="0"/>
              <a:t> </a:t>
            </a:r>
            <a:r>
              <a:rPr lang="en-US" sz="3200" dirty="0" err="1"/>
              <a:t>Domeinmodel</a:t>
            </a:r>
            <a:endParaRPr lang="nl-NL" sz="3200" dirty="0"/>
          </a:p>
        </p:txBody>
      </p:sp>
      <p:sp>
        <p:nvSpPr>
          <p:cNvPr id="34" name="Text Box 4">
            <a:extLst>
              <a:ext uri="{FF2B5EF4-FFF2-40B4-BE49-F238E27FC236}">
                <a16:creationId xmlns:a16="http://schemas.microsoft.com/office/drawing/2014/main" id="{EB12E180-FDD4-4DCF-9EDC-672BD6469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28" y="1609855"/>
            <a:ext cx="8020747" cy="111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200" dirty="0" err="1"/>
              <a:t>Voor</a:t>
            </a:r>
            <a:r>
              <a:rPr lang="en-US" sz="2200" dirty="0"/>
              <a:t> </a:t>
            </a:r>
            <a:r>
              <a:rPr lang="en-US" sz="2200" b="1" i="1" dirty="0" err="1"/>
              <a:t>enterItem</a:t>
            </a:r>
            <a:r>
              <a:rPr lang="en-US" sz="2200" b="1" i="1" dirty="0"/>
              <a:t>()</a:t>
            </a:r>
            <a:r>
              <a:rPr lang="en-US" sz="2200" dirty="0"/>
              <a:t> </a:t>
            </a:r>
            <a:r>
              <a:rPr lang="en-US" sz="2200" dirty="0" err="1"/>
              <a:t>zal</a:t>
            </a:r>
            <a:r>
              <a:rPr lang="en-US" sz="2200" dirty="0"/>
              <a:t> het Register-object de </a:t>
            </a:r>
            <a:r>
              <a:rPr lang="en-US" sz="2200" dirty="0" err="1"/>
              <a:t>juiste</a:t>
            </a:r>
            <a:r>
              <a:rPr lang="en-US" sz="2200" dirty="0"/>
              <a:t> </a:t>
            </a:r>
            <a:r>
              <a:rPr lang="en-US" sz="2200" dirty="0" err="1"/>
              <a:t>instantie</a:t>
            </a:r>
            <a:r>
              <a:rPr lang="en-US" sz="2200" dirty="0"/>
              <a:t> van </a:t>
            </a:r>
            <a:r>
              <a:rPr lang="en-US" sz="2200" dirty="0" err="1"/>
              <a:t>ProductSpecification</a:t>
            </a:r>
            <a:r>
              <a:rPr lang="en-US" sz="2200" dirty="0"/>
              <a:t> </a:t>
            </a:r>
            <a:r>
              <a:rPr lang="en-US" sz="2200" dirty="0" err="1"/>
              <a:t>moeten</a:t>
            </a:r>
            <a:r>
              <a:rPr lang="en-US" sz="2200" dirty="0"/>
              <a:t> </a:t>
            </a:r>
            <a:r>
              <a:rPr lang="en-US" sz="2200" dirty="0" err="1"/>
              <a:t>vinden</a:t>
            </a:r>
            <a:r>
              <a:rPr lang="en-US" sz="2200" dirty="0"/>
              <a:t> op basis van het </a:t>
            </a:r>
            <a:r>
              <a:rPr lang="en-US" sz="2200" dirty="0" err="1"/>
              <a:t>itemID</a:t>
            </a:r>
            <a:r>
              <a:rPr lang="en-US" sz="2200" dirty="0"/>
              <a:t>. </a:t>
            </a:r>
            <a:r>
              <a:rPr lang="en-US" sz="2200" dirty="0" err="1"/>
              <a:t>Daarom</a:t>
            </a:r>
            <a:r>
              <a:rPr lang="en-US" sz="2200" dirty="0"/>
              <a:t> </a:t>
            </a:r>
            <a:r>
              <a:rPr lang="en-US" sz="2200" dirty="0" err="1"/>
              <a:t>aanpassing</a:t>
            </a:r>
            <a:r>
              <a:rPr lang="en-US" sz="2200" dirty="0"/>
              <a:t> in het model.  </a:t>
            </a:r>
          </a:p>
        </p:txBody>
      </p:sp>
      <p:grpSp>
        <p:nvGrpSpPr>
          <p:cNvPr id="35" name="Group 8">
            <a:extLst>
              <a:ext uri="{FF2B5EF4-FFF2-40B4-BE49-F238E27FC236}">
                <a16:creationId xmlns:a16="http://schemas.microsoft.com/office/drawing/2014/main" id="{34194F83-E09E-45FD-87C9-4DDE902DA6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50244" y="2640658"/>
            <a:ext cx="6878651" cy="5376862"/>
            <a:chOff x="1292" y="799"/>
            <a:chExt cx="4333" cy="3387"/>
          </a:xfrm>
        </p:grpSpPr>
        <p:sp>
          <p:nvSpPr>
            <p:cNvPr id="36" name="Line 45">
              <a:extLst>
                <a:ext uri="{FF2B5EF4-FFF2-40B4-BE49-F238E27FC236}">
                  <a16:creationId xmlns:a16="http://schemas.microsoft.com/office/drawing/2014/main" id="{7DC8A08B-7915-4755-BFFA-F983D3417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3" y="1592"/>
              <a:ext cx="0" cy="677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7" name="AutoShape 7">
              <a:extLst>
                <a:ext uri="{FF2B5EF4-FFF2-40B4-BE49-F238E27FC236}">
                  <a16:creationId xmlns:a16="http://schemas.microsoft.com/office/drawing/2014/main" id="{23A1D13E-3767-4910-AC41-F63A0E56D65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92" y="799"/>
              <a:ext cx="4219" cy="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9D80E9A6-A29E-4D05-8018-AF4DD2EE2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" y="862"/>
              <a:ext cx="1278" cy="66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538EBC37-38CD-4A47-AAC5-51FD567FC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" y="884"/>
              <a:ext cx="7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200" dirty="0" err="1">
                  <a:solidFill>
                    <a:srgbClr val="000000"/>
                  </a:solidFill>
                </a:rPr>
                <a:t>ProductSpecification</a:t>
              </a:r>
              <a:endParaRPr lang="nl-NL" dirty="0"/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09D93B93-E57F-4E42-A56B-0D7FDFBF0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" y="1015"/>
              <a:ext cx="1278" cy="51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4A18B4E0-0A15-4661-9942-3E567BDD0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" y="1425"/>
              <a:ext cx="1278" cy="10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D67248C9-2B81-4758-AB39-A0C1E9C1F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58"/>
              <a:ext cx="63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200" dirty="0" err="1">
                  <a:solidFill>
                    <a:srgbClr val="000000"/>
                  </a:solidFill>
                </a:rPr>
                <a:t>description</a:t>
              </a:r>
              <a:endParaRPr lang="nl-NL" dirty="0"/>
            </a:p>
          </p:txBody>
        </p: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CBC55B40-830B-4DDC-B665-C6E1223D9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175"/>
              <a:ext cx="3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200" dirty="0" err="1">
                  <a:solidFill>
                    <a:srgbClr val="000000"/>
                  </a:solidFill>
                </a:rPr>
                <a:t>price</a:t>
              </a:r>
              <a:endParaRPr lang="nl-NL" dirty="0"/>
            </a:p>
          </p:txBody>
        </p:sp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FE50E90F-5E25-4780-B89B-4C5C8D77E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299"/>
              <a:ext cx="39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200" dirty="0" err="1">
                  <a:solidFill>
                    <a:srgbClr val="000000"/>
                  </a:solidFill>
                </a:rPr>
                <a:t>itemID</a:t>
              </a:r>
              <a:endParaRPr lang="nl-NL" dirty="0"/>
            </a:p>
          </p:txBody>
        </p:sp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A33F962E-8B69-4026-BA73-D76013292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2189"/>
              <a:ext cx="530" cy="54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3D978396-4D9B-4081-A2CB-3ED14707E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2211"/>
              <a:ext cx="29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200" dirty="0">
                  <a:solidFill>
                    <a:srgbClr val="000000"/>
                  </a:solidFill>
                </a:rPr>
                <a:t>Sale</a:t>
              </a:r>
              <a:endParaRPr lang="nl-NL" dirty="0"/>
            </a:p>
          </p:txBody>
        </p:sp>
        <p:sp>
          <p:nvSpPr>
            <p:cNvPr id="47" name="Rectangle 22">
              <a:extLst>
                <a:ext uri="{FF2B5EF4-FFF2-40B4-BE49-F238E27FC236}">
                  <a16:creationId xmlns:a16="http://schemas.microsoft.com/office/drawing/2014/main" id="{EC9CD14A-18F0-4673-8840-13D77621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2335"/>
              <a:ext cx="530" cy="39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A5C516E1-385F-42E9-82FD-C56AB2F6C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2628"/>
              <a:ext cx="530" cy="10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4015E447-89E2-4467-827C-95499400D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2357"/>
              <a:ext cx="28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200" dirty="0">
                  <a:solidFill>
                    <a:srgbClr val="000000"/>
                  </a:solidFill>
                </a:rPr>
                <a:t>date</a:t>
              </a:r>
              <a:endParaRPr lang="nl-NL" dirty="0"/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D6A85D57-1D78-47A9-A89A-8773F2358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2474"/>
              <a:ext cx="28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200" dirty="0">
                  <a:solidFill>
                    <a:srgbClr val="000000"/>
                  </a:solidFill>
                </a:rPr>
                <a:t>time</a:t>
              </a:r>
              <a:endParaRPr lang="nl-NL" dirty="0"/>
            </a:p>
          </p:txBody>
        </p:sp>
        <p:sp>
          <p:nvSpPr>
            <p:cNvPr id="51" name="Rectangle 26">
              <a:extLst>
                <a:ext uri="{FF2B5EF4-FFF2-40B4-BE49-F238E27FC236}">
                  <a16:creationId xmlns:a16="http://schemas.microsoft.com/office/drawing/2014/main" id="{44E8EAED-A37D-4860-A902-FA043FC9F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1161"/>
              <a:ext cx="913" cy="431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377D16AA-2692-4FFF-9CD2-BC680CC53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1190"/>
              <a:ext cx="80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200" dirty="0" err="1">
                  <a:solidFill>
                    <a:srgbClr val="000000"/>
                  </a:solidFill>
                </a:rPr>
                <a:t>SalesLineItem</a:t>
              </a:r>
              <a:endParaRPr lang="nl-NL" dirty="0"/>
            </a:p>
          </p:txBody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8D79BA18-BE91-4EFD-AC7E-4AA402B5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1314"/>
              <a:ext cx="913" cy="27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60F3A326-5D1D-479B-A727-2C2B85ABD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1490"/>
              <a:ext cx="913" cy="10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NL" dirty="0"/>
            </a:p>
          </p:txBody>
        </p:sp>
        <p:sp>
          <p:nvSpPr>
            <p:cNvPr id="55" name="Rectangle 30">
              <a:extLst>
                <a:ext uri="{FF2B5EF4-FFF2-40B4-BE49-F238E27FC236}">
                  <a16:creationId xmlns:a16="http://schemas.microsoft.com/office/drawing/2014/main" id="{F6645A31-3DEA-489F-8317-E62ED079F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1329"/>
              <a:ext cx="36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200" dirty="0">
                  <a:solidFill>
                    <a:srgbClr val="000000"/>
                  </a:solidFill>
                </a:rPr>
                <a:t> </a:t>
              </a:r>
              <a:r>
                <a:rPr lang="nl-NL" sz="1200" dirty="0" err="1">
                  <a:solidFill>
                    <a:srgbClr val="000000"/>
                  </a:solidFill>
                </a:rPr>
                <a:t>quantity</a:t>
              </a:r>
              <a:endParaRPr lang="nl-NL" dirty="0"/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id="{3A5DD49F-9DB4-41C4-B0A5-285CCB17D1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8" y="1263"/>
              <a:ext cx="1649" cy="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57" name="Rectangle 42">
              <a:extLst>
                <a:ext uri="{FF2B5EF4-FFF2-40B4-BE49-F238E27FC236}">
                  <a16:creationId xmlns:a16="http://schemas.microsoft.com/office/drawing/2014/main" id="{1EFBBE10-2DD0-48E8-9C11-5E82F91F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29"/>
              <a:ext cx="11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200" dirty="0">
                  <a:solidFill>
                    <a:srgbClr val="000000"/>
                  </a:solidFill>
                </a:rPr>
                <a:t>1</a:t>
              </a:r>
              <a:endParaRPr lang="nl-NL" dirty="0"/>
            </a:p>
          </p:txBody>
        </p:sp>
        <p:sp>
          <p:nvSpPr>
            <p:cNvPr id="58" name="Rectangle 43">
              <a:extLst>
                <a:ext uri="{FF2B5EF4-FFF2-40B4-BE49-F238E27FC236}">
                  <a16:creationId xmlns:a16="http://schemas.microsoft.com/office/drawing/2014/main" id="{F1DBDB28-8486-4BEB-9889-86CC68A43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313"/>
              <a:ext cx="14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200" dirty="0">
                  <a:solidFill>
                    <a:srgbClr val="000000"/>
                  </a:solidFill>
                </a:rPr>
                <a:t>0..*</a:t>
              </a:r>
              <a:endParaRPr lang="nl-NL" dirty="0"/>
            </a:p>
          </p:txBody>
        </p:sp>
        <p:sp>
          <p:nvSpPr>
            <p:cNvPr id="59" name="Rectangle 44">
              <a:extLst>
                <a:ext uri="{FF2B5EF4-FFF2-40B4-BE49-F238E27FC236}">
                  <a16:creationId xmlns:a16="http://schemas.microsoft.com/office/drawing/2014/main" id="{10BA806D-59F0-4165-ABAF-8E7BE4186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100"/>
              <a:ext cx="51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300" i="1" dirty="0" err="1">
                  <a:solidFill>
                    <a:srgbClr val="000000"/>
                  </a:solidFill>
                </a:rPr>
                <a:t>Described</a:t>
              </a:r>
              <a:r>
                <a:rPr lang="nl-NL" sz="1300" i="1" dirty="0">
                  <a:solidFill>
                    <a:srgbClr val="000000"/>
                  </a:solidFill>
                </a:rPr>
                <a:t> </a:t>
              </a:r>
              <a:r>
                <a:rPr lang="nl-NL" sz="1300" i="1" dirty="0" err="1">
                  <a:solidFill>
                    <a:srgbClr val="000000"/>
                  </a:solidFill>
                </a:rPr>
                <a:t>by</a:t>
              </a:r>
              <a:endParaRPr lang="nl-NL" sz="1300" dirty="0"/>
            </a:p>
          </p:txBody>
        </p:sp>
        <p:sp>
          <p:nvSpPr>
            <p:cNvPr id="60" name="Rectangle 48">
              <a:extLst>
                <a:ext uri="{FF2B5EF4-FFF2-40B4-BE49-F238E27FC236}">
                  <a16:creationId xmlns:a16="http://schemas.microsoft.com/office/drawing/2014/main" id="{C9728BD0-B6E4-4CC2-8A22-74AF3371F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2025"/>
              <a:ext cx="11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nl-NL" sz="1200" dirty="0">
                  <a:solidFill>
                    <a:srgbClr val="000000"/>
                  </a:solidFill>
                </a:rPr>
                <a:t>1</a:t>
              </a:r>
              <a:endParaRPr lang="nl-NL" dirty="0"/>
            </a:p>
          </p:txBody>
        </p:sp>
        <p:sp>
          <p:nvSpPr>
            <p:cNvPr id="61" name="Rectangle 49">
              <a:extLst>
                <a:ext uri="{FF2B5EF4-FFF2-40B4-BE49-F238E27FC236}">
                  <a16:creationId xmlns:a16="http://schemas.microsoft.com/office/drawing/2014/main" id="{5D018FFE-E9C4-49A3-B817-040B59B48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1843"/>
              <a:ext cx="49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300" i="1" dirty="0" err="1">
                  <a:solidFill>
                    <a:srgbClr val="000000"/>
                  </a:solidFill>
                </a:rPr>
                <a:t>Contained</a:t>
              </a:r>
              <a:r>
                <a:rPr lang="nl-NL" sz="1300" i="1" dirty="0">
                  <a:solidFill>
                    <a:srgbClr val="000000"/>
                  </a:solidFill>
                </a:rPr>
                <a:t> in</a:t>
              </a:r>
              <a:endParaRPr lang="nl-NL" sz="1300" dirty="0"/>
            </a:p>
          </p:txBody>
        </p:sp>
        <p:sp>
          <p:nvSpPr>
            <p:cNvPr id="62" name="Rectangle 50">
              <a:extLst>
                <a:ext uri="{FF2B5EF4-FFF2-40B4-BE49-F238E27FC236}">
                  <a16:creationId xmlns:a16="http://schemas.microsoft.com/office/drawing/2014/main" id="{83E5979D-CF1A-4DE4-A476-A4E52F97C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" y="1672"/>
              <a:ext cx="14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200" dirty="0">
                  <a:solidFill>
                    <a:srgbClr val="000000"/>
                  </a:solidFill>
                </a:rPr>
                <a:t>1..*</a:t>
              </a:r>
              <a:endParaRPr lang="nl-NL" dirty="0"/>
            </a:p>
          </p:txBody>
        </p:sp>
      </p:grpSp>
      <p:sp>
        <p:nvSpPr>
          <p:cNvPr id="63" name="Rectangle 9">
            <a:extLst>
              <a:ext uri="{FF2B5EF4-FFF2-40B4-BE49-F238E27FC236}">
                <a16:creationId xmlns:a16="http://schemas.microsoft.com/office/drawing/2014/main" id="{9FD45003-E0CE-4E17-BE88-7CB432016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889932"/>
            <a:ext cx="833438" cy="517525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4" name="Rectangle 10">
            <a:extLst>
              <a:ext uri="{FF2B5EF4-FFF2-40B4-BE49-F238E27FC236}">
                <a16:creationId xmlns:a16="http://schemas.microsoft.com/office/drawing/2014/main" id="{A01A64A6-3176-42B7-BBDD-DE7115BD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44" y="4940732"/>
            <a:ext cx="681038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Register</a:t>
            </a: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1">
            <a:extLst>
              <a:ext uri="{FF2B5EF4-FFF2-40B4-BE49-F238E27FC236}">
                <a16:creationId xmlns:a16="http://schemas.microsoft.com/office/drawing/2014/main" id="{B5A441D0-C070-4C61-9523-3289E5116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5155044"/>
            <a:ext cx="833438" cy="252413"/>
          </a:xfrm>
          <a:prstGeom prst="rect">
            <a:avLst/>
          </a:prstGeom>
          <a:noFill/>
          <a:ln w="0">
            <a:solidFill>
              <a:srgbClr val="99003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6" name="Line 30">
            <a:extLst>
              <a:ext uri="{FF2B5EF4-FFF2-40B4-BE49-F238E27FC236}">
                <a16:creationId xmlns:a16="http://schemas.microsoft.com/office/drawing/2014/main" id="{7830E468-2CBF-4AC2-A3C8-5B9733444E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00981" y="5142344"/>
            <a:ext cx="1536702" cy="12700"/>
          </a:xfrm>
          <a:prstGeom prst="line">
            <a:avLst/>
          </a:pr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7" name="Rectangle 32">
            <a:extLst>
              <a:ext uri="{FF2B5EF4-FFF2-40B4-BE49-F238E27FC236}">
                <a16:creationId xmlns:a16="http://schemas.microsoft.com/office/drawing/2014/main" id="{75A2FA3E-D968-4FE1-B918-6A611BA37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051" y="5209232"/>
            <a:ext cx="2789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0..1</a:t>
            </a:r>
            <a:endParaRPr kumimoji="0" 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33">
            <a:extLst>
              <a:ext uri="{FF2B5EF4-FFF2-40B4-BE49-F238E27FC236}">
                <a16:creationId xmlns:a16="http://schemas.microsoft.com/office/drawing/2014/main" id="{9BBC2A33-B0A6-457F-A1BD-7692FD7E9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232" y="5220257"/>
            <a:ext cx="163513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34">
            <a:extLst>
              <a:ext uri="{FF2B5EF4-FFF2-40B4-BE49-F238E27FC236}">
                <a16:creationId xmlns:a16="http://schemas.microsoft.com/office/drawing/2014/main" id="{FCD41722-2BC5-4B0E-8C65-40AD1A8AC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425" y="4863157"/>
            <a:ext cx="731838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3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Captures</a:t>
            </a:r>
            <a:endParaRPr kumimoji="0" 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13">
            <a:extLst>
              <a:ext uri="{FF2B5EF4-FFF2-40B4-BE49-F238E27FC236}">
                <a16:creationId xmlns:a16="http://schemas.microsoft.com/office/drawing/2014/main" id="{D31CA09A-7A5C-4CF8-B825-428054416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224" y="5137200"/>
            <a:ext cx="2023210" cy="1064818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71" name="Rectangle 14">
            <a:extLst>
              <a:ext uri="{FF2B5EF4-FFF2-40B4-BE49-F238E27FC236}">
                <a16:creationId xmlns:a16="http://schemas.microsoft.com/office/drawing/2014/main" id="{7E11C4B8-F3CB-4DB9-9F55-BC3CFD891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574" y="5172125"/>
            <a:ext cx="9707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nl-NL" sz="1200" dirty="0" err="1">
                <a:solidFill>
                  <a:srgbClr val="000000"/>
                </a:solidFill>
              </a:rPr>
              <a:t>ProductCatalog</a:t>
            </a:r>
            <a:endParaRPr lang="nl-NL" dirty="0"/>
          </a:p>
        </p:txBody>
      </p:sp>
      <p:sp>
        <p:nvSpPr>
          <p:cNvPr id="72" name="Rectangle 15">
            <a:extLst>
              <a:ext uri="{FF2B5EF4-FFF2-40B4-BE49-F238E27FC236}">
                <a16:creationId xmlns:a16="http://schemas.microsoft.com/office/drawing/2014/main" id="{3E32A5D1-9C8D-4400-A46C-64FE1CF10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822" y="5389218"/>
            <a:ext cx="2022611" cy="81280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8B244CEB-355D-4F42-9A9F-1FC4F9B61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822" y="6038952"/>
            <a:ext cx="2022611" cy="1619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74" name="Line 45">
            <a:extLst>
              <a:ext uri="{FF2B5EF4-FFF2-40B4-BE49-F238E27FC236}">
                <a16:creationId xmlns:a16="http://schemas.microsoft.com/office/drawing/2014/main" id="{A04C468D-1699-4C90-ADEA-5F9D1405E8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68343" y="3796356"/>
            <a:ext cx="1" cy="1335459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75" name="Rectangle 49">
            <a:extLst>
              <a:ext uri="{FF2B5EF4-FFF2-40B4-BE49-F238E27FC236}">
                <a16:creationId xmlns:a16="http://schemas.microsoft.com/office/drawing/2014/main" id="{B87BFDEE-044B-4137-9E98-40AC2AB5D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678" y="4200913"/>
            <a:ext cx="54021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nl-NL" sz="1300" i="1" dirty="0" err="1">
                <a:solidFill>
                  <a:srgbClr val="000000"/>
                </a:solidFill>
              </a:rPr>
              <a:t>Contains</a:t>
            </a:r>
            <a:endParaRPr lang="nl-NL" sz="1300" dirty="0"/>
          </a:p>
        </p:txBody>
      </p:sp>
      <p:sp>
        <p:nvSpPr>
          <p:cNvPr id="76" name="Line 30">
            <a:extLst>
              <a:ext uri="{FF2B5EF4-FFF2-40B4-BE49-F238E27FC236}">
                <a16:creationId xmlns:a16="http://schemas.microsoft.com/office/drawing/2014/main" id="{B18FD4BD-2725-45EF-AED6-D93CA7A58A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2227" y="5878945"/>
            <a:ext cx="5701963" cy="22436"/>
          </a:xfrm>
          <a:prstGeom prst="line">
            <a:avLst/>
          </a:pr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7" name="Line 45">
            <a:extLst>
              <a:ext uri="{FF2B5EF4-FFF2-40B4-BE49-F238E27FC236}">
                <a16:creationId xmlns:a16="http://schemas.microsoft.com/office/drawing/2014/main" id="{92808EC4-9374-4635-83BF-4A05FD9E21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226" y="5407457"/>
            <a:ext cx="1" cy="471488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78" name="Rectangle 34">
            <a:extLst>
              <a:ext uri="{FF2B5EF4-FFF2-40B4-BE49-F238E27FC236}">
                <a16:creationId xmlns:a16="http://schemas.microsoft.com/office/drawing/2014/main" id="{B01AFAA6-BA82-4113-B628-244111C36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082" y="5977607"/>
            <a:ext cx="62196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Looks in</a:t>
            </a:r>
            <a:endParaRPr kumimoji="0" lang="nl-NL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33">
            <a:extLst>
              <a:ext uri="{FF2B5EF4-FFF2-40B4-BE49-F238E27FC236}">
                <a16:creationId xmlns:a16="http://schemas.microsoft.com/office/drawing/2014/main" id="{92EF901B-6271-4A8C-AD3E-FD7ACF7B1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5569248"/>
            <a:ext cx="163513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33">
            <a:extLst>
              <a:ext uri="{FF2B5EF4-FFF2-40B4-BE49-F238E27FC236}">
                <a16:creationId xmlns:a16="http://schemas.microsoft.com/office/drawing/2014/main" id="{22F544C1-D73C-4456-96E0-8108EFBE9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711" y="5641256"/>
            <a:ext cx="163513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33">
            <a:extLst>
              <a:ext uri="{FF2B5EF4-FFF2-40B4-BE49-F238E27FC236}">
                <a16:creationId xmlns:a16="http://schemas.microsoft.com/office/drawing/2014/main" id="{9C981A64-D168-42BC-84DF-9BE83DE30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227" y="4902196"/>
            <a:ext cx="163513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50">
            <a:extLst>
              <a:ext uri="{FF2B5EF4-FFF2-40B4-BE49-F238E27FC236}">
                <a16:creationId xmlns:a16="http://schemas.microsoft.com/office/drawing/2014/main" id="{DEA80C1B-C5C2-4D2E-9231-46794DCD1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045" y="3866825"/>
            <a:ext cx="2083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nl-NL" sz="1200" dirty="0">
                <a:solidFill>
                  <a:srgbClr val="000000"/>
                </a:solidFill>
              </a:rPr>
              <a:t>0..*</a:t>
            </a:r>
            <a:endParaRPr lang="nl-NL" dirty="0"/>
          </a:p>
        </p:txBody>
      </p:sp>
      <p:sp>
        <p:nvSpPr>
          <p:cNvPr id="83" name="Gelijkbenige driehoek 82">
            <a:extLst>
              <a:ext uri="{FF2B5EF4-FFF2-40B4-BE49-F238E27FC236}">
                <a16:creationId xmlns:a16="http://schemas.microsoft.com/office/drawing/2014/main" id="{44346367-97D1-4D46-959E-C4DA4FEA89D4}"/>
              </a:ext>
            </a:extLst>
          </p:cNvPr>
          <p:cNvSpPr/>
          <p:nvPr/>
        </p:nvSpPr>
        <p:spPr>
          <a:xfrm flipV="1">
            <a:off x="4230718" y="4357049"/>
            <a:ext cx="103187" cy="10244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Gelijkbenige driehoek 83">
            <a:extLst>
              <a:ext uri="{FF2B5EF4-FFF2-40B4-BE49-F238E27FC236}">
                <a16:creationId xmlns:a16="http://schemas.microsoft.com/office/drawing/2014/main" id="{1414A43B-C338-48BC-8861-228331F7061D}"/>
              </a:ext>
            </a:extLst>
          </p:cNvPr>
          <p:cNvSpPr/>
          <p:nvPr/>
        </p:nvSpPr>
        <p:spPr>
          <a:xfrm>
            <a:off x="6860417" y="4266394"/>
            <a:ext cx="118297" cy="11052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Vrije vorm 10">
            <a:extLst>
              <a:ext uri="{FF2B5EF4-FFF2-40B4-BE49-F238E27FC236}">
                <a16:creationId xmlns:a16="http://schemas.microsoft.com/office/drawing/2014/main" id="{1579142C-6DE7-4A29-B722-DF8D473C17E8}"/>
              </a:ext>
            </a:extLst>
          </p:cNvPr>
          <p:cNvSpPr/>
          <p:nvPr/>
        </p:nvSpPr>
        <p:spPr>
          <a:xfrm>
            <a:off x="2321134" y="4912291"/>
            <a:ext cx="103187" cy="118219"/>
          </a:xfrm>
          <a:custGeom>
            <a:avLst/>
            <a:gdLst>
              <a:gd name="connsiteX0" fmla="*/ 11575 w 572947"/>
              <a:gd name="connsiteY0" fmla="*/ 0 h 868101"/>
              <a:gd name="connsiteX1" fmla="*/ 0 w 572947"/>
              <a:gd name="connsiteY1" fmla="*/ 868101 h 868101"/>
              <a:gd name="connsiteX2" fmla="*/ 572947 w 572947"/>
              <a:gd name="connsiteY2" fmla="*/ 393539 h 868101"/>
              <a:gd name="connsiteX3" fmla="*/ 11575 w 572947"/>
              <a:gd name="connsiteY3" fmla="*/ 0 h 86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947" h="868101">
                <a:moveTo>
                  <a:pt x="11575" y="0"/>
                </a:moveTo>
                <a:lnTo>
                  <a:pt x="0" y="868101"/>
                </a:lnTo>
                <a:lnTo>
                  <a:pt x="572947" y="393539"/>
                </a:lnTo>
                <a:lnTo>
                  <a:pt x="11575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Vrije vorm 64">
            <a:extLst>
              <a:ext uri="{FF2B5EF4-FFF2-40B4-BE49-F238E27FC236}">
                <a16:creationId xmlns:a16="http://schemas.microsoft.com/office/drawing/2014/main" id="{3C932AC6-0B3F-40BF-9E95-1F727B59645A}"/>
              </a:ext>
            </a:extLst>
          </p:cNvPr>
          <p:cNvSpPr/>
          <p:nvPr/>
        </p:nvSpPr>
        <p:spPr>
          <a:xfrm>
            <a:off x="4036765" y="6027093"/>
            <a:ext cx="103187" cy="118219"/>
          </a:xfrm>
          <a:custGeom>
            <a:avLst/>
            <a:gdLst>
              <a:gd name="connsiteX0" fmla="*/ 11575 w 572947"/>
              <a:gd name="connsiteY0" fmla="*/ 0 h 868101"/>
              <a:gd name="connsiteX1" fmla="*/ 0 w 572947"/>
              <a:gd name="connsiteY1" fmla="*/ 868101 h 868101"/>
              <a:gd name="connsiteX2" fmla="*/ 572947 w 572947"/>
              <a:gd name="connsiteY2" fmla="*/ 393539 h 868101"/>
              <a:gd name="connsiteX3" fmla="*/ 11575 w 572947"/>
              <a:gd name="connsiteY3" fmla="*/ 0 h 86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947" h="868101">
                <a:moveTo>
                  <a:pt x="11575" y="0"/>
                </a:moveTo>
                <a:lnTo>
                  <a:pt x="0" y="868101"/>
                </a:lnTo>
                <a:lnTo>
                  <a:pt x="572947" y="393539"/>
                </a:lnTo>
                <a:lnTo>
                  <a:pt x="11575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Vrije vorm 65">
            <a:extLst>
              <a:ext uri="{FF2B5EF4-FFF2-40B4-BE49-F238E27FC236}">
                <a16:creationId xmlns:a16="http://schemas.microsoft.com/office/drawing/2014/main" id="{5077293E-B533-44DF-95EC-C09D76CC4ABD}"/>
              </a:ext>
            </a:extLst>
          </p:cNvPr>
          <p:cNvSpPr/>
          <p:nvPr/>
        </p:nvSpPr>
        <p:spPr>
          <a:xfrm>
            <a:off x="5580112" y="3146773"/>
            <a:ext cx="103187" cy="118219"/>
          </a:xfrm>
          <a:custGeom>
            <a:avLst/>
            <a:gdLst>
              <a:gd name="connsiteX0" fmla="*/ 11575 w 572947"/>
              <a:gd name="connsiteY0" fmla="*/ 0 h 868101"/>
              <a:gd name="connsiteX1" fmla="*/ 0 w 572947"/>
              <a:gd name="connsiteY1" fmla="*/ 868101 h 868101"/>
              <a:gd name="connsiteX2" fmla="*/ 572947 w 572947"/>
              <a:gd name="connsiteY2" fmla="*/ 393539 h 868101"/>
              <a:gd name="connsiteX3" fmla="*/ 11575 w 572947"/>
              <a:gd name="connsiteY3" fmla="*/ 0 h 86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947" h="868101">
                <a:moveTo>
                  <a:pt x="11575" y="0"/>
                </a:moveTo>
                <a:lnTo>
                  <a:pt x="0" y="868101"/>
                </a:lnTo>
                <a:lnTo>
                  <a:pt x="572947" y="393539"/>
                </a:lnTo>
                <a:lnTo>
                  <a:pt x="11575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1833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6436-095D-473E-9293-AF6895B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 err="1"/>
              <a:t>Sequence</a:t>
            </a:r>
            <a:r>
              <a:rPr lang="nl-NL" sz="3200" dirty="0"/>
              <a:t> Diagram </a:t>
            </a:r>
            <a:r>
              <a:rPr lang="nl-NL" sz="3200" i="1" dirty="0" err="1"/>
              <a:t>enterItem</a:t>
            </a:r>
            <a:r>
              <a:rPr lang="nl-NL" sz="3200" i="1" dirty="0"/>
              <a:t>()</a:t>
            </a:r>
            <a:endParaRPr lang="nl-NL" sz="3200" dirty="0"/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72736306-044E-4C19-869C-229639876739}"/>
              </a:ext>
            </a:extLst>
          </p:cNvPr>
          <p:cNvCxnSpPr/>
          <p:nvPr/>
        </p:nvCxnSpPr>
        <p:spPr bwMode="auto">
          <a:xfrm>
            <a:off x="2410591" y="3510368"/>
            <a:ext cx="2003119" cy="0"/>
          </a:xfrm>
          <a:prstGeom prst="straightConnector1">
            <a:avLst/>
          </a:prstGeom>
          <a:noFill/>
          <a:ln w="9525" cap="flat" cmpd="sng" algn="ctr">
            <a:solidFill>
              <a:srgbClr val="B4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6" name="Group 4">
            <a:extLst>
              <a:ext uri="{FF2B5EF4-FFF2-40B4-BE49-F238E27FC236}">
                <a16:creationId xmlns:a16="http://schemas.microsoft.com/office/drawing/2014/main" id="{589C9917-E935-465E-83A2-DFFA66DF1E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9434" y="2246441"/>
            <a:ext cx="8934566" cy="3672408"/>
            <a:chOff x="662" y="1268"/>
            <a:chExt cx="5311" cy="2183"/>
          </a:xfrm>
        </p:grpSpPr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80B488D4-7F11-43D6-82B6-55E57A82F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" y="1268"/>
              <a:ext cx="111" cy="110"/>
            </a:xfrm>
            <a:prstGeom prst="ellips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F45A5B-B049-4FEE-8F49-654CBBA16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371"/>
              <a:ext cx="0" cy="97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5213189A-C7A7-40A1-AC7A-59743D8D6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1397"/>
              <a:ext cx="162" cy="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B311843-77B5-4609-827D-5D318EB37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" y="1468"/>
              <a:ext cx="226" cy="109"/>
            </a:xfrm>
            <a:custGeom>
              <a:avLst/>
              <a:gdLst>
                <a:gd name="T0" fmla="*/ 0 w 35"/>
                <a:gd name="T1" fmla="*/ 17 h 17"/>
                <a:gd name="T2" fmla="*/ 17 w 35"/>
                <a:gd name="T3" fmla="*/ 0 h 17"/>
                <a:gd name="T4" fmla="*/ 35 w 35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17">
                  <a:moveTo>
                    <a:pt x="0" y="17"/>
                  </a:moveTo>
                  <a:lnTo>
                    <a:pt x="17" y="0"/>
                  </a:lnTo>
                  <a:lnTo>
                    <a:pt x="35" y="17"/>
                  </a:lnTo>
                </a:path>
              </a:pathLst>
            </a:cu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F8F6FF97-A333-4EFF-8503-B11C97F33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591"/>
              <a:ext cx="4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: </a:t>
              </a:r>
              <a:r>
                <a:rPr kumimoji="0" lang="nl-NL" sz="1400" b="0" i="0" u="sng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Cashier</a:t>
              </a:r>
              <a:endParaRPr kumimoji="0" 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E75E5E5-1B63-4B54-965C-20D430945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655"/>
              <a:ext cx="1" cy="2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B6A6B721-BC55-4FF7-B3E7-4C07A363A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841"/>
              <a:ext cx="65" cy="122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E29BF080-6EEE-4E22-9894-2A59447B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326"/>
              <a:ext cx="622" cy="24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8BDF6DA0-B171-4F42-A4CC-7F1DD3CDB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1373"/>
              <a:ext cx="5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: Register</a:t>
              </a:r>
              <a:endParaRPr kumimoji="0" 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A802CD15-343F-4F4D-AE4F-862569CEE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4" y="1577"/>
              <a:ext cx="1" cy="18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7336506A-2187-4146-A8DB-35617EC2A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944"/>
              <a:ext cx="65" cy="99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481709B3-A056-4AC3-B6A8-5FFF71429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326"/>
              <a:ext cx="1003" cy="24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A4CE03E9-A20B-4D79-9641-4838A808E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1321"/>
              <a:ext cx="4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sng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catalog</a:t>
              </a:r>
              <a:r>
                <a:rPr kumimoji="0" lang="nl-NL" sz="1400" b="0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: </a:t>
              </a:r>
              <a:endParaRPr kumimoji="0" 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D13E9CEE-2A9E-42D3-A24A-7E6448B25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434"/>
              <a:ext cx="77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sng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ProductCatalog</a:t>
              </a:r>
              <a:endParaRPr kumimoji="0" 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A6CB2BDD-7582-4EA5-9DEE-92AFECC6F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1570"/>
              <a:ext cx="0" cy="18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608DFE29-2898-4D79-9884-315119E6D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009"/>
              <a:ext cx="58" cy="12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4CDB7705-176A-43FC-BA7A-6CB8E0A79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1326"/>
              <a:ext cx="622" cy="24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4AA80455-08B2-4A6A-AB43-DEE198042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1373"/>
              <a:ext cx="32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: Sale</a:t>
              </a:r>
              <a:endParaRPr kumimoji="0" 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A1E6E35A-19FA-4BE3-95BF-FA26D3E09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9" y="1577"/>
              <a:ext cx="4" cy="18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C051CF6C-F427-495D-A4AD-280DEC20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369"/>
              <a:ext cx="59" cy="44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272F5A99-6812-4E13-A9D6-480E55C3E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" y="2440"/>
              <a:ext cx="929" cy="24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D4EF43E1-1644-469A-B728-927A52C63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2498"/>
              <a:ext cx="96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sng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sli</a:t>
              </a:r>
              <a:r>
                <a:rPr kumimoji="0" lang="nl-NL" sz="1400" b="0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: </a:t>
              </a:r>
              <a:r>
                <a:rPr kumimoji="0" lang="nl-NL" sz="1400" b="0" i="0" u="sng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SalesLineItem</a:t>
              </a:r>
              <a:endParaRPr kumimoji="0" 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0CC27BE1-3359-414C-9F85-B192F8572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2673"/>
              <a:ext cx="0" cy="7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30" name="Rectangle 35">
              <a:extLst>
                <a:ext uri="{FF2B5EF4-FFF2-40B4-BE49-F238E27FC236}">
                  <a16:creationId xmlns:a16="http://schemas.microsoft.com/office/drawing/2014/main" id="{CA9DB8B1-78C6-4654-8E0D-360F201F1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" y="1787"/>
              <a:ext cx="99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enterItem</a:t>
              </a:r>
              <a:r>
                <a:rPr kumimoji="0" lang="nl-NL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r>
                <a:rPr kumimoji="0" lang="nl-NL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itemID,qty</a:t>
              </a:r>
              <a:r>
                <a:rPr kumimoji="0" lang="nl-NL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9">
              <a:extLst>
                <a:ext uri="{FF2B5EF4-FFF2-40B4-BE49-F238E27FC236}">
                  <a16:creationId xmlns:a16="http://schemas.microsoft.com/office/drawing/2014/main" id="{A9015E4C-5038-4077-8C3C-557EEEC79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1863"/>
              <a:ext cx="12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spec</a:t>
              </a:r>
              <a:r>
                <a:rPr kumimoji="0" lang="nl-NL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= </a:t>
              </a:r>
              <a:r>
                <a:rPr kumimoji="0" lang="nl-NL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getSpecification</a:t>
              </a:r>
              <a:r>
                <a:rPr kumimoji="0" lang="nl-NL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r>
                <a:rPr kumimoji="0" lang="nl-NL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itemID</a:t>
              </a:r>
              <a:r>
                <a:rPr kumimoji="0" lang="nl-NL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43">
              <a:extLst>
                <a:ext uri="{FF2B5EF4-FFF2-40B4-BE49-F238E27FC236}">
                  <a16:creationId xmlns:a16="http://schemas.microsoft.com/office/drawing/2014/main" id="{95095BFE-4F84-47EB-AAF0-F7E3171E5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227"/>
              <a:ext cx="123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makeLineItem</a:t>
              </a:r>
              <a:r>
                <a:rPr kumimoji="0" lang="nl-NL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r>
                <a:rPr kumimoji="0" lang="nl-NL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spec</a:t>
              </a:r>
              <a:r>
                <a:rPr kumimoji="0" lang="nl-NL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nl-NL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qty</a:t>
              </a:r>
              <a:r>
                <a:rPr kumimoji="0" lang="nl-NL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id="{2B52BA2A-A4B8-40BD-A795-94B98E086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377"/>
              <a:ext cx="78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4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kumimoji="0" lang="nl-NL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reate</a:t>
              </a:r>
              <a:r>
                <a:rPr kumimoji="0" lang="nl-NL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r>
                <a:rPr kumimoji="0" lang="nl-NL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spec,qty</a:t>
              </a:r>
              <a:r>
                <a:rPr kumimoji="0" lang="nl-NL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529EE2CA-7F17-49E7-A4C1-AB9DA83C3516}"/>
              </a:ext>
            </a:extLst>
          </p:cNvPr>
          <p:cNvCxnSpPr/>
          <p:nvPr/>
        </p:nvCxnSpPr>
        <p:spPr bwMode="auto">
          <a:xfrm flipV="1">
            <a:off x="616545" y="3395436"/>
            <a:ext cx="1678911" cy="1"/>
          </a:xfrm>
          <a:prstGeom prst="straightConnector1">
            <a:avLst/>
          </a:prstGeom>
          <a:noFill/>
          <a:ln w="9525" cap="flat" cmpd="sng" algn="ctr">
            <a:solidFill>
              <a:srgbClr val="B4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B9A7B49C-9416-4C01-BF3D-CE11B22E9243}"/>
              </a:ext>
            </a:extLst>
          </p:cNvPr>
          <p:cNvCxnSpPr/>
          <p:nvPr/>
        </p:nvCxnSpPr>
        <p:spPr bwMode="auto">
          <a:xfrm>
            <a:off x="2404804" y="4088533"/>
            <a:ext cx="3521003" cy="0"/>
          </a:xfrm>
          <a:prstGeom prst="straightConnector1">
            <a:avLst/>
          </a:prstGeom>
          <a:noFill/>
          <a:ln w="9525" cap="flat" cmpd="sng" algn="ctr">
            <a:solidFill>
              <a:srgbClr val="B4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4B929B1F-EF71-4F87-9723-9D6C616A8EB2}"/>
              </a:ext>
            </a:extLst>
          </p:cNvPr>
          <p:cNvCxnSpPr>
            <a:endCxn id="27" idx="1"/>
          </p:cNvCxnSpPr>
          <p:nvPr/>
        </p:nvCxnSpPr>
        <p:spPr bwMode="auto">
          <a:xfrm>
            <a:off x="6014484" y="4407896"/>
            <a:ext cx="1457334" cy="16251"/>
          </a:xfrm>
          <a:prstGeom prst="straightConnector1">
            <a:avLst/>
          </a:prstGeom>
          <a:noFill/>
          <a:ln w="9525" cap="flat" cmpd="sng" algn="ctr">
            <a:solidFill>
              <a:srgbClr val="B40000"/>
            </a:solidFill>
            <a:prstDash val="dash"/>
            <a:round/>
            <a:headEnd type="none" w="med" len="med"/>
            <a:tailEnd type="arrow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45180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6436-095D-473E-9293-AF6895B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Eerst</a:t>
            </a:r>
            <a:r>
              <a:rPr lang="en-US" sz="3200" dirty="0"/>
              <a:t> </a:t>
            </a:r>
            <a:r>
              <a:rPr lang="en-US" sz="3200" dirty="0" err="1"/>
              <a:t>kijken</a:t>
            </a:r>
            <a:r>
              <a:rPr lang="en-US" sz="3200" dirty="0"/>
              <a:t> </a:t>
            </a:r>
            <a:r>
              <a:rPr lang="en-US" sz="3200" dirty="0" err="1"/>
              <a:t>naar</a:t>
            </a:r>
            <a:r>
              <a:rPr lang="en-US" sz="3200" dirty="0"/>
              <a:t> </a:t>
            </a:r>
            <a:r>
              <a:rPr lang="en-US" sz="3200" dirty="0" err="1"/>
              <a:t>Domeinmodel</a:t>
            </a:r>
            <a:endParaRPr lang="nl-NL" sz="3200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EB78956-2422-4F13-A45A-E97D6B4AC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564721"/>
            <a:ext cx="801580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Gedeelte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waarschijnlijk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belang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makePayment</a:t>
            </a: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A1750E62-3BB0-47EF-B899-4D8B3449EC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504" y="2420946"/>
            <a:ext cx="8928992" cy="3058043"/>
            <a:chOff x="254" y="1014"/>
            <a:chExt cx="5063" cy="173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8ADA0012-2DC2-437F-AA8D-6DE69C6A2F2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4" y="1014"/>
              <a:ext cx="5063" cy="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CF4BE94A-85C0-49D4-9600-6C1A687B3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2263"/>
              <a:ext cx="549" cy="34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4CD95FA3-7F6F-4EA8-B691-151DF177A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2287"/>
              <a:ext cx="461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3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Payment</a:t>
              </a:r>
              <a:endParaRPr kumimoji="0" 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35AA2727-FC02-43B5-B64D-66C240C0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2430"/>
              <a:ext cx="549" cy="17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28027366-BBC1-41E9-A78D-D0D2B1C54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2446"/>
              <a:ext cx="38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amount</a:t>
              </a: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64220146-F011-4043-9051-AD7E9E204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2271"/>
              <a:ext cx="525" cy="326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5C970E50-FDA1-4C9B-BE32-FA2902F2A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" y="2303"/>
              <a:ext cx="42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Register</a:t>
              </a: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A8534076-7A5A-4C59-96ED-47A16079C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2438"/>
              <a:ext cx="525" cy="159"/>
            </a:xfrm>
            <a:prstGeom prst="rect">
              <a:avLst/>
            </a:prstGeom>
            <a:noFill/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9535DD4C-2CC3-4077-A377-0457FA2F2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1094"/>
              <a:ext cx="453" cy="31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601E4469-6816-4156-93FB-D923001FE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1125"/>
              <a:ext cx="294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Store</a:t>
              </a: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B7381D86-A4A7-486F-8BCA-F80E5552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1261"/>
              <a:ext cx="453" cy="15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A7973612-8880-41E6-83A3-25A23761F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1324"/>
              <a:ext cx="453" cy="8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8389DED9-E9D2-4208-B23F-80C52D651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2199"/>
              <a:ext cx="453" cy="469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23895472-2553-4C43-8421-8DB8BBA5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223"/>
              <a:ext cx="254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Sale</a:t>
              </a:r>
              <a:endParaRPr kumimoji="0" 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6F742CF2-2448-4B6F-A9C5-32905BEBE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2366"/>
              <a:ext cx="453" cy="30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A943CE29-5282-4C63-9DEB-E9D157BD3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2382"/>
              <a:ext cx="246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date</a:t>
              </a: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E108D62C-486B-4B9C-A60D-BBCFB0E0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2509"/>
              <a:ext cx="246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time</a:t>
              </a: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F9E182CE-3592-4C55-A63A-AF16A4527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2430"/>
              <a:ext cx="779" cy="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08B825EE-D808-4467-B7ED-221088691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2231"/>
              <a:ext cx="103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56D7F2E5-CD56-42B3-97BE-ADB112164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4" y="2430"/>
              <a:ext cx="787" cy="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A5E93B56-48CE-4F2A-803F-7A40E5C6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2231"/>
              <a:ext cx="103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E9B7E012-33D0-43BF-8894-45A3BE5A7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2231"/>
              <a:ext cx="103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506DDD08-8F8D-47D2-88C0-335097C64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2231"/>
              <a:ext cx="103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1E18A678-82D9-48A8-9B85-13AC89455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2303"/>
              <a:ext cx="39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Paid by</a:t>
              </a: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5CD6E656-E019-4720-BF0A-71A61E48F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2430"/>
              <a:ext cx="747" cy="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132D0BB9-1F2B-47BD-B767-4C15586322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9" y="2430"/>
              <a:ext cx="747" cy="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934BC0D3-3B14-4632-9EC9-327952098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" y="2509"/>
              <a:ext cx="103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39B548CF-F444-417D-83F9-6694B4F5D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2509"/>
              <a:ext cx="17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3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kumimoji="0" lang="nl-NL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..1</a:t>
              </a:r>
              <a:endParaRPr kumimoji="0" 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6E77593E-13C1-49DF-8057-3B04BA393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" y="2509"/>
              <a:ext cx="103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DF7CC1F0-044F-49E6-8B4E-B86900C4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223"/>
              <a:ext cx="461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Captures</a:t>
              </a: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776D0993-B1A3-4C8D-B809-89A170CC3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1801"/>
              <a:ext cx="0" cy="39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826BD2B6-58F0-427D-B8E2-C88C45577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2064"/>
              <a:ext cx="36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3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*</a:t>
              </a:r>
              <a:endParaRPr kumimoji="0" 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D1E7FE2F-3F77-489D-9501-BC0106699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4" y="1412"/>
              <a:ext cx="0" cy="389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AD216669-6E31-4466-88F3-96D304FF8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420"/>
              <a:ext cx="103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4B04B568-B62A-40B0-A0CA-E92BD2874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2064"/>
              <a:ext cx="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CC69E30E-3301-4570-B51D-58539A898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420"/>
              <a:ext cx="103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1FFE3691-AE39-4C08-9973-37B1BCF9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1754"/>
              <a:ext cx="77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Logs completed</a:t>
              </a:r>
              <a:endParaRPr kumimoji="0" 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4" name="Vrije vorm 42">
            <a:extLst>
              <a:ext uri="{FF2B5EF4-FFF2-40B4-BE49-F238E27FC236}">
                <a16:creationId xmlns:a16="http://schemas.microsoft.com/office/drawing/2014/main" id="{269CB36C-1C77-4B5E-AF3C-2F9BC573B956}"/>
              </a:ext>
            </a:extLst>
          </p:cNvPr>
          <p:cNvSpPr/>
          <p:nvPr/>
        </p:nvSpPr>
        <p:spPr>
          <a:xfrm>
            <a:off x="3154516" y="5360770"/>
            <a:ext cx="103187" cy="118219"/>
          </a:xfrm>
          <a:custGeom>
            <a:avLst/>
            <a:gdLst>
              <a:gd name="connsiteX0" fmla="*/ 11575 w 572947"/>
              <a:gd name="connsiteY0" fmla="*/ 0 h 868101"/>
              <a:gd name="connsiteX1" fmla="*/ 0 w 572947"/>
              <a:gd name="connsiteY1" fmla="*/ 868101 h 868101"/>
              <a:gd name="connsiteX2" fmla="*/ 572947 w 572947"/>
              <a:gd name="connsiteY2" fmla="*/ 393539 h 868101"/>
              <a:gd name="connsiteX3" fmla="*/ 11575 w 572947"/>
              <a:gd name="connsiteY3" fmla="*/ 0 h 86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947" h="868101">
                <a:moveTo>
                  <a:pt x="11575" y="0"/>
                </a:moveTo>
                <a:lnTo>
                  <a:pt x="0" y="868101"/>
                </a:lnTo>
                <a:lnTo>
                  <a:pt x="572947" y="393539"/>
                </a:lnTo>
                <a:lnTo>
                  <a:pt x="11575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Vrije vorm 43">
            <a:extLst>
              <a:ext uri="{FF2B5EF4-FFF2-40B4-BE49-F238E27FC236}">
                <a16:creationId xmlns:a16="http://schemas.microsoft.com/office/drawing/2014/main" id="{A1EF0642-1C5C-4409-9B94-7C04280FC317}"/>
              </a:ext>
            </a:extLst>
          </p:cNvPr>
          <p:cNvSpPr/>
          <p:nvPr/>
        </p:nvSpPr>
        <p:spPr>
          <a:xfrm>
            <a:off x="6604120" y="5484776"/>
            <a:ext cx="103187" cy="118219"/>
          </a:xfrm>
          <a:custGeom>
            <a:avLst/>
            <a:gdLst>
              <a:gd name="connsiteX0" fmla="*/ 11575 w 572947"/>
              <a:gd name="connsiteY0" fmla="*/ 0 h 868101"/>
              <a:gd name="connsiteX1" fmla="*/ 0 w 572947"/>
              <a:gd name="connsiteY1" fmla="*/ 868101 h 868101"/>
              <a:gd name="connsiteX2" fmla="*/ 572947 w 572947"/>
              <a:gd name="connsiteY2" fmla="*/ 393539 h 868101"/>
              <a:gd name="connsiteX3" fmla="*/ 11575 w 572947"/>
              <a:gd name="connsiteY3" fmla="*/ 0 h 86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947" h="868101">
                <a:moveTo>
                  <a:pt x="11575" y="0"/>
                </a:moveTo>
                <a:lnTo>
                  <a:pt x="0" y="868101"/>
                </a:lnTo>
                <a:lnTo>
                  <a:pt x="572947" y="393539"/>
                </a:lnTo>
                <a:lnTo>
                  <a:pt x="11575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Gelijkbenige driehoek 45">
            <a:extLst>
              <a:ext uri="{FF2B5EF4-FFF2-40B4-BE49-F238E27FC236}">
                <a16:creationId xmlns:a16="http://schemas.microsoft.com/office/drawing/2014/main" id="{5B9E8581-75B9-4607-B3CA-D67B541AF797}"/>
              </a:ext>
            </a:extLst>
          </p:cNvPr>
          <p:cNvSpPr/>
          <p:nvPr/>
        </p:nvSpPr>
        <p:spPr>
          <a:xfrm>
            <a:off x="5161781" y="4521116"/>
            <a:ext cx="118297" cy="11052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90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0BE01-3525-4D6F-A637-C05822F8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Digitale klok: class diagram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B99A6081-9265-493E-A56F-3C45E6854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9325" y="3526444"/>
            <a:ext cx="30972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4DA8DFF-2346-4CEC-83B8-DA8839852BC1}"/>
              </a:ext>
            </a:extLst>
          </p:cNvPr>
          <p:cNvSpPr>
            <a:spLocks/>
          </p:cNvSpPr>
          <p:nvPr/>
        </p:nvSpPr>
        <p:spPr bwMode="auto">
          <a:xfrm>
            <a:off x="4551850" y="3453419"/>
            <a:ext cx="244475" cy="147638"/>
          </a:xfrm>
          <a:custGeom>
            <a:avLst/>
            <a:gdLst>
              <a:gd name="T0" fmla="*/ 0 w 461"/>
              <a:gd name="T1" fmla="*/ 2147483647 h 279"/>
              <a:gd name="T2" fmla="*/ 2147483647 w 461"/>
              <a:gd name="T3" fmla="*/ 2147483647 h 279"/>
              <a:gd name="T4" fmla="*/ 0 w 461"/>
              <a:gd name="T5" fmla="*/ 0 h 279"/>
              <a:gd name="T6" fmla="*/ 0 60000 65536"/>
              <a:gd name="T7" fmla="*/ 0 60000 65536"/>
              <a:gd name="T8" fmla="*/ 0 60000 65536"/>
              <a:gd name="T9" fmla="*/ 0 w 461"/>
              <a:gd name="T10" fmla="*/ 0 h 279"/>
              <a:gd name="T11" fmla="*/ 461 w 461"/>
              <a:gd name="T12" fmla="*/ 279 h 2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1" h="279">
                <a:moveTo>
                  <a:pt x="0" y="279"/>
                </a:moveTo>
                <a:lnTo>
                  <a:pt x="461" y="13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EFD112A-79AC-401A-8186-2781E526B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125" y="2989869"/>
            <a:ext cx="4270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1..1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B73BC72-8AB8-457D-9E44-F8A7F3816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575" y="3213707"/>
            <a:ext cx="4778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hours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D5754943-4BEA-4CD7-8531-6DA224BE4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9062" y="4096357"/>
            <a:ext cx="22733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AB927E01-7BC8-45CE-B43F-968B8CEACB27}"/>
              </a:ext>
            </a:extLst>
          </p:cNvPr>
          <p:cNvSpPr>
            <a:spLocks/>
          </p:cNvSpPr>
          <p:nvPr/>
        </p:nvSpPr>
        <p:spPr bwMode="auto">
          <a:xfrm>
            <a:off x="4551850" y="4021744"/>
            <a:ext cx="244475" cy="147638"/>
          </a:xfrm>
          <a:custGeom>
            <a:avLst/>
            <a:gdLst>
              <a:gd name="T0" fmla="*/ 0 w 461"/>
              <a:gd name="T1" fmla="*/ 2147483647 h 278"/>
              <a:gd name="T2" fmla="*/ 2147483647 w 461"/>
              <a:gd name="T3" fmla="*/ 2147483647 h 278"/>
              <a:gd name="T4" fmla="*/ 0 w 461"/>
              <a:gd name="T5" fmla="*/ 0 h 278"/>
              <a:gd name="T6" fmla="*/ 0 60000 65536"/>
              <a:gd name="T7" fmla="*/ 0 60000 65536"/>
              <a:gd name="T8" fmla="*/ 0 60000 65536"/>
              <a:gd name="T9" fmla="*/ 0 w 461"/>
              <a:gd name="T10" fmla="*/ 0 h 278"/>
              <a:gd name="T11" fmla="*/ 461 w 461"/>
              <a:gd name="T12" fmla="*/ 278 h 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1" h="278">
                <a:moveTo>
                  <a:pt x="0" y="278"/>
                </a:moveTo>
                <a:lnTo>
                  <a:pt x="461" y="13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2162B675-3568-4345-9518-641F3A32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175" y="4202719"/>
            <a:ext cx="4270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1..1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3837FB5A-52A4-4852-A22A-5D5D85A33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200" y="4426557"/>
            <a:ext cx="6683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minutes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920611F-84D7-4A81-8489-858464542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62" y="2967644"/>
            <a:ext cx="2443163" cy="1285751"/>
          </a:xfrm>
          <a:prstGeom prst="rect">
            <a:avLst/>
          </a:prstGeom>
          <a:solidFill>
            <a:srgbClr val="EAEAEA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30B3121C-3494-433D-A60D-6A9CED9EE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887" y="3002569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ClockDisplay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D5BCD902-1831-40E7-AE02-2257BBA7A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62" y="3301019"/>
            <a:ext cx="24399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F256196-677A-4635-9C53-7BFB0402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87" y="3339119"/>
            <a:ext cx="1571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7542860F-43CF-42A8-8845-E093E961A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25" y="3339119"/>
            <a:ext cx="10937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displayString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67F6F752-28D6-4A36-94A1-9C432F3DD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04" y="3339119"/>
            <a:ext cx="603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nl-NL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959B9995-25E9-4A30-8BBC-90E8D1A6C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62" y="3599469"/>
            <a:ext cx="24399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629E9C4A-6298-4833-B79D-37EAE8A6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87" y="3664596"/>
            <a:ext cx="111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798AE5C3-1393-47C6-B082-7F27157DF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87" y="3890021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D2BBA-DAAF-4034-B6C2-2AAACCF77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25" y="3664596"/>
            <a:ext cx="88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timeTick ()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7D22DB-354C-4963-9BB2-8135B9E90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25" y="3890021"/>
            <a:ext cx="1390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updateDisplay ()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BD7795C2-E59D-40F2-BB15-DA5AFB779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325" y="3664596"/>
            <a:ext cx="4556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nl-NL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void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B9C5A8F2-5D67-439A-94C1-9E8103F60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325" y="3890021"/>
            <a:ext cx="4556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void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8EC76C80-C09C-4833-930B-F47210D6C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325" y="2810603"/>
            <a:ext cx="2634133" cy="1748408"/>
          </a:xfrm>
          <a:prstGeom prst="rect">
            <a:avLst/>
          </a:prstGeom>
          <a:solidFill>
            <a:srgbClr val="EAEAEA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4E8ECD4C-78F3-4BF7-873F-256615DF1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234" y="2829532"/>
            <a:ext cx="130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NumberDisplay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ED0AD5A7-00B1-4AE3-8140-71D6A10FC1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6163" y="3130145"/>
            <a:ext cx="2664296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CEF0FC01-D9BB-49A6-BA62-B17E7940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350" y="3164494"/>
            <a:ext cx="15716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F01C4217-D785-433E-890A-72A45FF60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350" y="3389919"/>
            <a:ext cx="15716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F87A002D-98A8-4AE1-864C-5D7559298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075" y="3164494"/>
            <a:ext cx="44926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limit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5E8FB1C2-7A20-400C-8DB6-A07A910DF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075" y="3389919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947406C0-9E06-4E9B-9D6D-18D7B1E65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850" y="3164494"/>
            <a:ext cx="4159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int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88E40C18-B3B5-4DDF-8143-828BD2C1A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850" y="3389919"/>
            <a:ext cx="4159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int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7656EE25-A27E-4386-B91A-E2C466CA4E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6163" y="3648453"/>
            <a:ext cx="2664296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E06D6EA3-1577-4C5E-BDB1-D031F83A4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350" y="3677331"/>
            <a:ext cx="111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id="{19676C4B-8A6C-4555-B8D0-4B6AAD531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350" y="3902756"/>
            <a:ext cx="111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17D55500-F668-4A5E-BA35-CF8DD84BD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287" y="3677331"/>
            <a:ext cx="10175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increment ()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4C131A55-E17E-41DA-9D70-FE727B89A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287" y="3902756"/>
            <a:ext cx="933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getValue ()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1A52C615-9719-44AF-B0EE-82FFB72C9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362" y="3677331"/>
            <a:ext cx="455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void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220E1343-0512-41DD-90FD-F71D1DD0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362" y="3902756"/>
            <a:ext cx="3063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int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228CF341-1561-4068-A989-F30A89D0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700" y="4166281"/>
            <a:ext cx="111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6">
            <a:extLst>
              <a:ext uri="{FF2B5EF4-FFF2-40B4-BE49-F238E27FC236}">
                <a16:creationId xmlns:a16="http://schemas.microsoft.com/office/drawing/2014/main" id="{BCFB47BD-ECB6-4A4D-A493-C52B3F8F3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637" y="4166281"/>
            <a:ext cx="1560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getDisplayValue ()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546ED841-C1A9-4CB6-8E11-99FC87107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712" y="4166281"/>
            <a:ext cx="603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String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hteraccolade 45">
            <a:extLst>
              <a:ext uri="{FF2B5EF4-FFF2-40B4-BE49-F238E27FC236}">
                <a16:creationId xmlns:a16="http://schemas.microsoft.com/office/drawing/2014/main" id="{37796E9F-B696-4C4B-83DA-9BD05D7D1316}"/>
              </a:ext>
            </a:extLst>
          </p:cNvPr>
          <p:cNvSpPr/>
          <p:nvPr/>
        </p:nvSpPr>
        <p:spPr>
          <a:xfrm>
            <a:off x="7502467" y="3101267"/>
            <a:ext cx="144016" cy="504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hteraccolade 46">
            <a:extLst>
              <a:ext uri="{FF2B5EF4-FFF2-40B4-BE49-F238E27FC236}">
                <a16:creationId xmlns:a16="http://schemas.microsoft.com/office/drawing/2014/main" id="{BDB73B38-D8D5-4815-B33E-A51F0746500B}"/>
              </a:ext>
            </a:extLst>
          </p:cNvPr>
          <p:cNvSpPr/>
          <p:nvPr/>
        </p:nvSpPr>
        <p:spPr>
          <a:xfrm>
            <a:off x="7502467" y="3677331"/>
            <a:ext cx="144016" cy="8640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667DF556-AA62-4F34-9829-874A8058BD04}"/>
              </a:ext>
            </a:extLst>
          </p:cNvPr>
          <p:cNvSpPr txBox="1"/>
          <p:nvPr/>
        </p:nvSpPr>
        <p:spPr>
          <a:xfrm>
            <a:off x="7718491" y="316464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attributes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4FE312A1-809B-4BFD-8A5D-A7C59731D312}"/>
              </a:ext>
            </a:extLst>
          </p:cNvPr>
          <p:cNvSpPr txBox="1"/>
          <p:nvPr/>
        </p:nvSpPr>
        <p:spPr>
          <a:xfrm>
            <a:off x="7718491" y="389335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177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6436-095D-473E-9293-AF6895B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eventueel</a:t>
            </a:r>
            <a:r>
              <a:rPr lang="en-US" sz="3200" dirty="0"/>
              <a:t> </a:t>
            </a:r>
            <a:r>
              <a:rPr lang="en-US" sz="3200" dirty="0" err="1"/>
              <a:t>naar</a:t>
            </a:r>
            <a:r>
              <a:rPr lang="en-US" sz="3200" dirty="0"/>
              <a:t> het contract</a:t>
            </a:r>
            <a:endParaRPr lang="nl-NL" sz="3200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7BA23A8-E21F-4288-8991-CA24651F5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004149"/>
            <a:ext cx="788670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>
              <a:spcBef>
                <a:spcPct val="20000"/>
              </a:spcBef>
              <a:buClr>
                <a:srgbClr val="970133"/>
              </a:buClr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en-US" sz="18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makePayment</a:t>
            </a:r>
            <a:r>
              <a:rPr lang="en-US" sz="18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cashTendered</a:t>
            </a:r>
            <a:r>
              <a:rPr lang="en-US" sz="18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81000" indent="-381000">
              <a:spcBef>
                <a:spcPct val="20000"/>
              </a:spcBef>
              <a:buClr>
                <a:srgbClr val="970133"/>
              </a:buClr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Pre: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an instance of Sale</a:t>
            </a:r>
          </a:p>
          <a:p>
            <a:pPr marL="381000" indent="-381000">
              <a:spcBef>
                <a:spcPct val="20000"/>
              </a:spcBef>
              <a:buClr>
                <a:srgbClr val="970133"/>
              </a:buClr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Post:</a:t>
            </a:r>
          </a:p>
          <a:p>
            <a:pPr marL="857250" lvl="1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Payment p was created</a:t>
            </a:r>
          </a:p>
          <a:p>
            <a:pPr marL="857250" lvl="1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 was associated with the current Sale</a:t>
            </a:r>
          </a:p>
          <a:p>
            <a:pPr marL="857250" lvl="1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p.amount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became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cashTendered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current Sale was associated with the Store</a:t>
            </a:r>
          </a:p>
        </p:txBody>
      </p:sp>
    </p:spTree>
    <p:extLst>
      <p:ext uri="{BB962C8B-B14F-4D97-AF65-F5344CB8AC3E}">
        <p14:creationId xmlns:p14="http://schemas.microsoft.com/office/powerpoint/2010/main" val="2045199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6436-095D-473E-9293-AF6895B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 err="1"/>
              <a:t>Sequence</a:t>
            </a:r>
            <a:r>
              <a:rPr lang="nl-NL" sz="3200" dirty="0"/>
              <a:t> Diagram </a:t>
            </a:r>
            <a:r>
              <a:rPr lang="nl-NL" sz="3200" i="1" dirty="0" err="1"/>
              <a:t>makePayment</a:t>
            </a:r>
            <a:r>
              <a:rPr lang="nl-NL" sz="3200" i="1" dirty="0"/>
              <a:t>()</a:t>
            </a:r>
            <a:endParaRPr lang="nl-NL" sz="3200" dirty="0"/>
          </a:p>
        </p:txBody>
      </p:sp>
      <p:sp>
        <p:nvSpPr>
          <p:cNvPr id="4" name="Line 26">
            <a:extLst>
              <a:ext uri="{FF2B5EF4-FFF2-40B4-BE49-F238E27FC236}">
                <a16:creationId xmlns:a16="http://schemas.microsoft.com/office/drawing/2014/main" id="{1625CA1C-1C26-4760-A6AE-9B0003568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9162" y="2525123"/>
            <a:ext cx="0" cy="3692261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87479098-A4B7-4CC6-A712-6ED427EB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820273"/>
            <a:ext cx="177800" cy="190500"/>
          </a:xfrm>
          <a:prstGeom prst="ellipse">
            <a:avLst/>
          </a:pr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6607F37A-1844-476F-8F05-F23BA90CB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737" y="1999660"/>
            <a:ext cx="1588" cy="168275"/>
          </a:xfrm>
          <a:prstGeom prst="line">
            <a:avLst/>
          </a:pr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283F97C0-D798-4CF5-9CA7-EF600CFF0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325" y="2044110"/>
            <a:ext cx="260350" cy="1587"/>
          </a:xfrm>
          <a:prstGeom prst="line">
            <a:avLst/>
          </a:pr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AA08D4D1-67C2-4E7C-A09C-807CD66FC409}"/>
              </a:ext>
            </a:extLst>
          </p:cNvPr>
          <p:cNvSpPr>
            <a:spLocks/>
          </p:cNvSpPr>
          <p:nvPr/>
        </p:nvSpPr>
        <p:spPr bwMode="auto">
          <a:xfrm>
            <a:off x="388937" y="2167935"/>
            <a:ext cx="354013" cy="18891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17" y="0"/>
              </a:cxn>
              <a:cxn ang="0">
                <a:pos x="34" y="17"/>
              </a:cxn>
            </a:cxnLst>
            <a:rect l="0" t="0" r="r" b="b"/>
            <a:pathLst>
              <a:path w="34" h="17">
                <a:moveTo>
                  <a:pt x="0" y="17"/>
                </a:moveTo>
                <a:lnTo>
                  <a:pt x="17" y="0"/>
                </a:lnTo>
                <a:lnTo>
                  <a:pt x="34" y="17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D0BE550D-80FD-41A7-8BA2-C07F28DFC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" y="2469560"/>
            <a:ext cx="6985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: </a:t>
            </a:r>
            <a:r>
              <a:rPr kumimoji="0" lang="nl-NL" sz="12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Cashier</a:t>
            </a:r>
            <a:endParaRPr kumimoji="0" lang="nl-N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BDAC2C5B-2861-4BC9-8B5D-6B5190D2D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737" y="2671173"/>
            <a:ext cx="1588" cy="334962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97B94976-B182-4009-9C09-7B3886A4D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2771185"/>
            <a:ext cx="104775" cy="160020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B38AF58D-9F4A-4CFB-ADED-72C11124E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2099673"/>
            <a:ext cx="1001713" cy="42545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12D9E8F8-8B2A-470F-98E7-8659E877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134598"/>
            <a:ext cx="7413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: Register</a:t>
            </a: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F084C991-5EB0-4D50-98B3-4B557C7AF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7" y="2537153"/>
            <a:ext cx="1588" cy="3557587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25FE5C12-9EB7-4A6B-811F-C2AD575E0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7" y="3118847"/>
            <a:ext cx="84138" cy="2505075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FD187C19-D112-4D25-A681-E061FB31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512" y="2099673"/>
            <a:ext cx="1001713" cy="42545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CCF3E89-AF86-4AD9-BC41-B99E22CF9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2134598"/>
            <a:ext cx="5524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 : Sale</a:t>
            </a: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64DC586B-9D85-4103-9790-3895D35A7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9162" y="2671173"/>
            <a:ext cx="1588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E66497C4-9166-4258-ABD5-8C8A381DF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775" y="3285535"/>
            <a:ext cx="103188" cy="660400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5338B08F-B0FD-4D90-80E6-238DAF681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781" y="3367423"/>
            <a:ext cx="1001713" cy="42545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006AE036-072D-4394-967E-3E8990206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193" y="3402348"/>
            <a:ext cx="8445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 : </a:t>
            </a:r>
            <a:r>
              <a:rPr kumimoji="0" lang="nl-NL" sz="12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Payment</a:t>
            </a:r>
            <a:endParaRPr kumimoji="0" lang="nl-N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F96BB21A-E20F-47E9-A703-74512D91F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2132" y="3792873"/>
            <a:ext cx="0" cy="2435887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1D6F4F02-E18E-4D99-AFDC-7EF9DEA23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2" y="2099673"/>
            <a:ext cx="1001713" cy="42545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C0A1EAE2-FD7C-48BF-A82D-6FA1957A7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2134598"/>
            <a:ext cx="5429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: Store</a:t>
            </a: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Line 30">
            <a:extLst>
              <a:ext uri="{FF2B5EF4-FFF2-40B4-BE49-F238E27FC236}">
                <a16:creationId xmlns:a16="http://schemas.microsoft.com/office/drawing/2014/main" id="{524D5AC2-5FB5-442F-8D74-C1605D9BD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2525" y="2671173"/>
            <a:ext cx="1588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104F4459-97FE-4220-AC1D-DD6AEDAE0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125" y="3118848"/>
            <a:ext cx="2138363" cy="1587"/>
          </a:xfrm>
          <a:prstGeom prst="line">
            <a:avLst/>
          </a:prstGeom>
          <a:noFill/>
          <a:ln w="0">
            <a:solidFill>
              <a:srgbClr val="990033"/>
            </a:solidFill>
            <a:prstDash val="solid"/>
            <a:round/>
            <a:headEnd/>
            <a:tailEnd type="triangle" w="lg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0C378572-E735-405C-9D0C-180A8542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28" y="2861673"/>
            <a:ext cx="20558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makePayment</a:t>
            </a:r>
            <a:r>
              <a:rPr kumimoji="0" 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(</a:t>
            </a:r>
            <a:r>
              <a:rPr kumimoji="0" lang="nl-N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cashTendered</a:t>
            </a:r>
            <a:r>
              <a:rPr kumimoji="0" 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)</a:t>
            </a:r>
            <a:endParaRPr kumimoji="0" lang="nl-N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Line 36">
            <a:extLst>
              <a:ext uri="{FF2B5EF4-FFF2-40B4-BE49-F238E27FC236}">
                <a16:creationId xmlns:a16="http://schemas.microsoft.com/office/drawing/2014/main" id="{62E50C49-4919-40C8-9AB9-9F3A4F60C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675" y="3285535"/>
            <a:ext cx="1816100" cy="1587"/>
          </a:xfrm>
          <a:prstGeom prst="line">
            <a:avLst/>
          </a:prstGeom>
          <a:noFill/>
          <a:ln w="0">
            <a:solidFill>
              <a:srgbClr val="990033"/>
            </a:solidFill>
            <a:prstDash val="solid"/>
            <a:round/>
            <a:headEnd/>
            <a:tailEnd type="triangle" w="lg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1" name="Rectangle 39">
            <a:extLst>
              <a:ext uri="{FF2B5EF4-FFF2-40B4-BE49-F238E27FC236}">
                <a16:creationId xmlns:a16="http://schemas.microsoft.com/office/drawing/2014/main" id="{E227B82B-9EC4-459D-B355-FC8FA60F7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3039473"/>
            <a:ext cx="20558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makePayment</a:t>
            </a:r>
            <a:r>
              <a:rPr kumimoji="0" 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(</a:t>
            </a:r>
            <a:r>
              <a:rPr kumimoji="0" lang="nl-N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cashTendered</a:t>
            </a:r>
            <a:r>
              <a:rPr kumimoji="0" 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)</a:t>
            </a:r>
            <a:endParaRPr kumimoji="0" lang="nl-N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Line 40">
            <a:extLst>
              <a:ext uri="{FF2B5EF4-FFF2-40B4-BE49-F238E27FC236}">
                <a16:creationId xmlns:a16="http://schemas.microsoft.com/office/drawing/2014/main" id="{E7365D3F-0D4B-4D3D-9A8E-10C9D87166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9961" y="3523021"/>
            <a:ext cx="1664935" cy="1"/>
          </a:xfrm>
          <a:prstGeom prst="line">
            <a:avLst/>
          </a:prstGeom>
          <a:noFill/>
          <a:ln w="0">
            <a:solidFill>
              <a:srgbClr val="990033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3" name="Line 41">
            <a:extLst>
              <a:ext uri="{FF2B5EF4-FFF2-40B4-BE49-F238E27FC236}">
                <a16:creationId xmlns:a16="http://schemas.microsoft.com/office/drawing/2014/main" id="{ECCA2186-9A59-4021-AB68-87E1373E25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9484" y="3509373"/>
            <a:ext cx="125413" cy="57150"/>
          </a:xfrm>
          <a:prstGeom prst="line">
            <a:avLst/>
          </a:prstGeom>
          <a:noFill/>
          <a:ln w="11113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4" name="Line 42">
            <a:extLst>
              <a:ext uri="{FF2B5EF4-FFF2-40B4-BE49-F238E27FC236}">
                <a16:creationId xmlns:a16="http://schemas.microsoft.com/office/drawing/2014/main" id="{E7CE5197-3234-447C-B9D3-65FB99CA81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19484" y="3464923"/>
            <a:ext cx="125413" cy="44450"/>
          </a:xfrm>
          <a:prstGeom prst="line">
            <a:avLst/>
          </a:prstGeom>
          <a:noFill/>
          <a:ln w="11113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5" name="Rectangle 43">
            <a:extLst>
              <a:ext uri="{FF2B5EF4-FFF2-40B4-BE49-F238E27FC236}">
                <a16:creationId xmlns:a16="http://schemas.microsoft.com/office/drawing/2014/main" id="{81D5F78F-1B52-4761-882E-B47B03CD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600" y="3274708"/>
            <a:ext cx="152503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err="1">
                <a:solidFill>
                  <a:srgbClr val="000000"/>
                </a:solidFill>
                <a:latin typeface="Arial" pitchFamily="34" charset="0"/>
              </a:rPr>
              <a:t>C</a:t>
            </a:r>
            <a:r>
              <a:rPr kumimoji="0" lang="nl-N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reate</a:t>
            </a:r>
            <a:r>
              <a:rPr kumimoji="0" 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(</a:t>
            </a:r>
            <a:r>
              <a:rPr kumimoji="0" lang="nl-N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cashTendered</a:t>
            </a:r>
            <a:r>
              <a:rPr kumimoji="0" 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)</a:t>
            </a:r>
            <a:endParaRPr kumimoji="0" lang="nl-N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Line 44">
            <a:extLst>
              <a:ext uri="{FF2B5EF4-FFF2-40B4-BE49-F238E27FC236}">
                <a16:creationId xmlns:a16="http://schemas.microsoft.com/office/drawing/2014/main" id="{11421D24-1E7B-46E2-9B58-3CBCF21DA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675" y="5120685"/>
            <a:ext cx="4727530" cy="1587"/>
          </a:xfrm>
          <a:prstGeom prst="line">
            <a:avLst/>
          </a:prstGeom>
          <a:noFill/>
          <a:ln w="0">
            <a:solidFill>
              <a:srgbClr val="990033"/>
            </a:solidFill>
            <a:prstDash val="solid"/>
            <a:round/>
            <a:headEnd/>
            <a:tailEnd type="triangle" w="lg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7" name="Rectangle 47">
            <a:extLst>
              <a:ext uri="{FF2B5EF4-FFF2-40B4-BE49-F238E27FC236}">
                <a16:creationId xmlns:a16="http://schemas.microsoft.com/office/drawing/2014/main" id="{42FAB330-52AA-4ACE-98BD-531A2E13C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4874623"/>
            <a:ext cx="7826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addSale(s)</a:t>
            </a: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Freeform 48">
            <a:extLst>
              <a:ext uri="{FF2B5EF4-FFF2-40B4-BE49-F238E27FC236}">
                <a16:creationId xmlns:a16="http://schemas.microsoft.com/office/drawing/2014/main" id="{7B8689C3-AF72-49DA-AC5B-29B05D602DF4}"/>
              </a:ext>
            </a:extLst>
          </p:cNvPr>
          <p:cNvSpPr>
            <a:spLocks/>
          </p:cNvSpPr>
          <p:nvPr/>
        </p:nvSpPr>
        <p:spPr bwMode="auto">
          <a:xfrm>
            <a:off x="3006725" y="3979273"/>
            <a:ext cx="1606550" cy="649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3" y="0"/>
              </a:cxn>
              <a:cxn ang="0">
                <a:pos x="1012" y="85"/>
              </a:cxn>
              <a:cxn ang="0">
                <a:pos x="1012" y="409"/>
              </a:cxn>
              <a:cxn ang="0">
                <a:pos x="0" y="409"/>
              </a:cxn>
              <a:cxn ang="0">
                <a:pos x="0" y="0"/>
              </a:cxn>
            </a:cxnLst>
            <a:rect l="0" t="0" r="r" b="b"/>
            <a:pathLst>
              <a:path w="1012" h="409">
                <a:moveTo>
                  <a:pt x="0" y="0"/>
                </a:moveTo>
                <a:lnTo>
                  <a:pt x="933" y="0"/>
                </a:lnTo>
                <a:lnTo>
                  <a:pt x="1012" y="85"/>
                </a:lnTo>
                <a:lnTo>
                  <a:pt x="1012" y="409"/>
                </a:lnTo>
                <a:lnTo>
                  <a:pt x="0" y="409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32407976-2C78-45FA-AC8B-BC252DD877AA}"/>
              </a:ext>
            </a:extLst>
          </p:cNvPr>
          <p:cNvSpPr>
            <a:spLocks/>
          </p:cNvSpPr>
          <p:nvPr/>
        </p:nvSpPr>
        <p:spPr bwMode="auto">
          <a:xfrm>
            <a:off x="3006725" y="3979273"/>
            <a:ext cx="1606550" cy="649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" y="0"/>
              </a:cxn>
              <a:cxn ang="0">
                <a:pos x="154" y="12"/>
              </a:cxn>
              <a:cxn ang="0">
                <a:pos x="154" y="58"/>
              </a:cxn>
              <a:cxn ang="0">
                <a:pos x="0" y="58"/>
              </a:cxn>
              <a:cxn ang="0">
                <a:pos x="0" y="0"/>
              </a:cxn>
            </a:cxnLst>
            <a:rect l="0" t="0" r="r" b="b"/>
            <a:pathLst>
              <a:path w="154" h="58">
                <a:moveTo>
                  <a:pt x="0" y="0"/>
                </a:moveTo>
                <a:lnTo>
                  <a:pt x="142" y="0"/>
                </a:lnTo>
                <a:lnTo>
                  <a:pt x="154" y="12"/>
                </a:lnTo>
                <a:lnTo>
                  <a:pt x="154" y="58"/>
                </a:lnTo>
                <a:lnTo>
                  <a:pt x="0" y="5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0" name="Freeform 50">
            <a:extLst>
              <a:ext uri="{FF2B5EF4-FFF2-40B4-BE49-F238E27FC236}">
                <a16:creationId xmlns:a16="http://schemas.microsoft.com/office/drawing/2014/main" id="{05269459-08CF-4E32-91E1-FFD64C573F88}"/>
              </a:ext>
            </a:extLst>
          </p:cNvPr>
          <p:cNvSpPr>
            <a:spLocks/>
          </p:cNvSpPr>
          <p:nvPr/>
        </p:nvSpPr>
        <p:spPr bwMode="auto">
          <a:xfrm>
            <a:off x="4487862" y="3979273"/>
            <a:ext cx="125413" cy="134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"/>
              </a:cxn>
              <a:cxn ang="0">
                <a:pos x="12" y="12"/>
              </a:cxn>
            </a:cxnLst>
            <a:rect l="0" t="0" r="r" b="b"/>
            <a:pathLst>
              <a:path w="12" h="12">
                <a:moveTo>
                  <a:pt x="0" y="0"/>
                </a:moveTo>
                <a:lnTo>
                  <a:pt x="0" y="12"/>
                </a:lnTo>
                <a:lnTo>
                  <a:pt x="12" y="12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1" name="Rectangle 51">
            <a:extLst>
              <a:ext uri="{FF2B5EF4-FFF2-40B4-BE49-F238E27FC236}">
                <a16:creationId xmlns:a16="http://schemas.microsoft.com/office/drawing/2014/main" id="{E207BECF-0D51-4B7F-8039-805DC1F7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7" y="4003085"/>
            <a:ext cx="14716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Register kan het niet,</a:t>
            </a: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Rectangle 52">
            <a:extLst>
              <a:ext uri="{FF2B5EF4-FFF2-40B4-BE49-F238E27FC236}">
                <a16:creationId xmlns:a16="http://schemas.microsoft.com/office/drawing/2014/main" id="{038FF879-747E-430A-ABE9-871356FD0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7" y="4180885"/>
            <a:ext cx="15335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dus stuurt boodschap </a:t>
            </a: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Rectangle 53">
            <a:extLst>
              <a:ext uri="{FF2B5EF4-FFF2-40B4-BE49-F238E27FC236}">
                <a16:creationId xmlns:a16="http://schemas.microsoft.com/office/drawing/2014/main" id="{FCD914FB-251C-4EC2-8B60-E482FCA0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7" y="4360273"/>
            <a:ext cx="14922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door naar Sale-object</a:t>
            </a: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Line 54">
            <a:extLst>
              <a:ext uri="{FF2B5EF4-FFF2-40B4-BE49-F238E27FC236}">
                <a16:creationId xmlns:a16="http://schemas.microsoft.com/office/drawing/2014/main" id="{51B9805D-2A01-41A5-835A-6723425447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68725" y="3285535"/>
            <a:ext cx="31750" cy="693737"/>
          </a:xfrm>
          <a:prstGeom prst="line">
            <a:avLst/>
          </a:prstGeom>
          <a:noFill/>
          <a:ln w="0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5" name="Freeform 55">
            <a:extLst>
              <a:ext uri="{FF2B5EF4-FFF2-40B4-BE49-F238E27FC236}">
                <a16:creationId xmlns:a16="http://schemas.microsoft.com/office/drawing/2014/main" id="{51260EAA-EFA4-4414-9A6E-AF11D7A41DD5}"/>
              </a:ext>
            </a:extLst>
          </p:cNvPr>
          <p:cNvSpPr>
            <a:spLocks/>
          </p:cNvSpPr>
          <p:nvPr/>
        </p:nvSpPr>
        <p:spPr bwMode="auto">
          <a:xfrm>
            <a:off x="5590690" y="1525057"/>
            <a:ext cx="1366838" cy="492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9" y="0"/>
              </a:cxn>
              <a:cxn ang="0">
                <a:pos x="861" y="78"/>
              </a:cxn>
              <a:cxn ang="0">
                <a:pos x="861" y="310"/>
              </a:cxn>
              <a:cxn ang="0">
                <a:pos x="0" y="310"/>
              </a:cxn>
              <a:cxn ang="0">
                <a:pos x="0" y="0"/>
              </a:cxn>
            </a:cxnLst>
            <a:rect l="0" t="0" r="r" b="b"/>
            <a:pathLst>
              <a:path w="861" h="310">
                <a:moveTo>
                  <a:pt x="0" y="0"/>
                </a:moveTo>
                <a:lnTo>
                  <a:pt x="789" y="0"/>
                </a:lnTo>
                <a:lnTo>
                  <a:pt x="861" y="78"/>
                </a:lnTo>
                <a:lnTo>
                  <a:pt x="861" y="310"/>
                </a:lnTo>
                <a:lnTo>
                  <a:pt x="0" y="31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6" name="Freeform 56">
            <a:extLst>
              <a:ext uri="{FF2B5EF4-FFF2-40B4-BE49-F238E27FC236}">
                <a16:creationId xmlns:a16="http://schemas.microsoft.com/office/drawing/2014/main" id="{36F5A877-43F7-4F46-9054-04574B03AC11}"/>
              </a:ext>
            </a:extLst>
          </p:cNvPr>
          <p:cNvSpPr>
            <a:spLocks/>
          </p:cNvSpPr>
          <p:nvPr/>
        </p:nvSpPr>
        <p:spPr bwMode="auto">
          <a:xfrm>
            <a:off x="5588943" y="1536169"/>
            <a:ext cx="1366838" cy="492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0"/>
              </a:cxn>
              <a:cxn ang="0">
                <a:pos x="131" y="11"/>
              </a:cxn>
              <a:cxn ang="0">
                <a:pos x="131" y="44"/>
              </a:cxn>
              <a:cxn ang="0">
                <a:pos x="0" y="44"/>
              </a:cxn>
              <a:cxn ang="0">
                <a:pos x="0" y="0"/>
              </a:cxn>
            </a:cxnLst>
            <a:rect l="0" t="0" r="r" b="b"/>
            <a:pathLst>
              <a:path w="131" h="44">
                <a:moveTo>
                  <a:pt x="0" y="0"/>
                </a:moveTo>
                <a:lnTo>
                  <a:pt x="120" y="0"/>
                </a:lnTo>
                <a:lnTo>
                  <a:pt x="131" y="11"/>
                </a:lnTo>
                <a:lnTo>
                  <a:pt x="131" y="44"/>
                </a:lnTo>
                <a:lnTo>
                  <a:pt x="0" y="4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8" name="Rectangle 58">
            <a:extLst>
              <a:ext uri="{FF2B5EF4-FFF2-40B4-BE49-F238E27FC236}">
                <a16:creationId xmlns:a16="http://schemas.microsoft.com/office/drawing/2014/main" id="{E7C601A0-1C0E-466F-96C9-2E959EFA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487" y="1563098"/>
            <a:ext cx="12303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 </a:t>
            </a:r>
            <a:r>
              <a:rPr kumimoji="0" lang="nl-N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Payment</a:t>
            </a:r>
            <a:r>
              <a:rPr kumimoji="0" lang="nl-N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p was </a:t>
            </a:r>
            <a:endParaRPr kumimoji="0" lang="nl-N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D12EB3B3-951F-4BD7-B0CD-10845086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487" y="1742485"/>
            <a:ext cx="5635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created</a:t>
            </a: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Line 60">
            <a:extLst>
              <a:ext uri="{FF2B5EF4-FFF2-40B4-BE49-F238E27FC236}">
                <a16:creationId xmlns:a16="http://schemas.microsoft.com/office/drawing/2014/main" id="{E579EB98-B9BE-4CDB-91AB-B43099860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349" y="2055223"/>
            <a:ext cx="233843" cy="1287462"/>
          </a:xfrm>
          <a:prstGeom prst="line">
            <a:avLst/>
          </a:prstGeom>
          <a:noFill/>
          <a:ln w="0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1" name="Freeform 61">
            <a:extLst>
              <a:ext uri="{FF2B5EF4-FFF2-40B4-BE49-F238E27FC236}">
                <a16:creationId xmlns:a16="http://schemas.microsoft.com/office/drawing/2014/main" id="{C8AAD765-5404-4B61-BDC2-E0D3FF5A16A8}"/>
              </a:ext>
            </a:extLst>
          </p:cNvPr>
          <p:cNvSpPr>
            <a:spLocks/>
          </p:cNvSpPr>
          <p:nvPr/>
        </p:nvSpPr>
        <p:spPr bwMode="auto">
          <a:xfrm>
            <a:off x="4864100" y="4003085"/>
            <a:ext cx="1419225" cy="492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5" y="0"/>
              </a:cxn>
              <a:cxn ang="0">
                <a:pos x="894" y="77"/>
              </a:cxn>
              <a:cxn ang="0">
                <a:pos x="894" y="310"/>
              </a:cxn>
              <a:cxn ang="0">
                <a:pos x="0" y="310"/>
              </a:cxn>
              <a:cxn ang="0">
                <a:pos x="0" y="0"/>
              </a:cxn>
            </a:cxnLst>
            <a:rect l="0" t="0" r="r" b="b"/>
            <a:pathLst>
              <a:path w="894" h="310">
                <a:moveTo>
                  <a:pt x="0" y="0"/>
                </a:moveTo>
                <a:lnTo>
                  <a:pt x="815" y="0"/>
                </a:lnTo>
                <a:lnTo>
                  <a:pt x="894" y="77"/>
                </a:lnTo>
                <a:lnTo>
                  <a:pt x="894" y="310"/>
                </a:lnTo>
                <a:lnTo>
                  <a:pt x="0" y="31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2" name="Freeform 62">
            <a:extLst>
              <a:ext uri="{FF2B5EF4-FFF2-40B4-BE49-F238E27FC236}">
                <a16:creationId xmlns:a16="http://schemas.microsoft.com/office/drawing/2014/main" id="{4CB994CB-8001-4EE5-9236-A46E5EFFB16A}"/>
              </a:ext>
            </a:extLst>
          </p:cNvPr>
          <p:cNvSpPr>
            <a:spLocks/>
          </p:cNvSpPr>
          <p:nvPr/>
        </p:nvSpPr>
        <p:spPr bwMode="auto">
          <a:xfrm>
            <a:off x="4864100" y="4003085"/>
            <a:ext cx="1419225" cy="492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" y="0"/>
              </a:cxn>
              <a:cxn ang="0">
                <a:pos x="136" y="11"/>
              </a:cxn>
              <a:cxn ang="0">
                <a:pos x="136" y="44"/>
              </a:cxn>
              <a:cxn ang="0">
                <a:pos x="0" y="44"/>
              </a:cxn>
              <a:cxn ang="0">
                <a:pos x="0" y="0"/>
              </a:cxn>
            </a:cxnLst>
            <a:rect l="0" t="0" r="r" b="b"/>
            <a:pathLst>
              <a:path w="136" h="44">
                <a:moveTo>
                  <a:pt x="0" y="0"/>
                </a:moveTo>
                <a:lnTo>
                  <a:pt x="124" y="0"/>
                </a:lnTo>
                <a:lnTo>
                  <a:pt x="136" y="11"/>
                </a:lnTo>
                <a:lnTo>
                  <a:pt x="136" y="44"/>
                </a:lnTo>
                <a:lnTo>
                  <a:pt x="0" y="4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3" name="Freeform 63">
            <a:extLst>
              <a:ext uri="{FF2B5EF4-FFF2-40B4-BE49-F238E27FC236}">
                <a16:creationId xmlns:a16="http://schemas.microsoft.com/office/drawing/2014/main" id="{8E967778-B59A-40DD-91B2-2E90B5D2CD73}"/>
              </a:ext>
            </a:extLst>
          </p:cNvPr>
          <p:cNvSpPr>
            <a:spLocks/>
          </p:cNvSpPr>
          <p:nvPr/>
        </p:nvSpPr>
        <p:spPr bwMode="auto">
          <a:xfrm>
            <a:off x="6157912" y="4003085"/>
            <a:ext cx="125413" cy="122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"/>
              </a:cxn>
              <a:cxn ang="0">
                <a:pos x="12" y="11"/>
              </a:cxn>
            </a:cxnLst>
            <a:rect l="0" t="0" r="r" b="b"/>
            <a:pathLst>
              <a:path w="12" h="11">
                <a:moveTo>
                  <a:pt x="0" y="0"/>
                </a:moveTo>
                <a:lnTo>
                  <a:pt x="0" y="11"/>
                </a:lnTo>
                <a:lnTo>
                  <a:pt x="12" y="11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4" name="Rectangle 64">
            <a:extLst>
              <a:ext uri="{FF2B5EF4-FFF2-40B4-BE49-F238E27FC236}">
                <a16:creationId xmlns:a16="http://schemas.microsoft.com/office/drawing/2014/main" id="{555ED574-518C-4079-825B-F1FFCA607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4025310"/>
            <a:ext cx="12303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 was associated </a:t>
            </a: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Rectangle 65">
            <a:extLst>
              <a:ext uri="{FF2B5EF4-FFF2-40B4-BE49-F238E27FC236}">
                <a16:creationId xmlns:a16="http://schemas.microsoft.com/office/drawing/2014/main" id="{3C458D94-17D5-4235-9D0A-25FA978C2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4203110"/>
            <a:ext cx="14081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with the current Sale</a:t>
            </a: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Line 66">
            <a:extLst>
              <a:ext uri="{FF2B5EF4-FFF2-40B4-BE49-F238E27FC236}">
                <a16:creationId xmlns:a16="http://schemas.microsoft.com/office/drawing/2014/main" id="{002817FE-3EB1-4E29-959E-D9A7C1D5B9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80371" y="3509373"/>
            <a:ext cx="20638" cy="493712"/>
          </a:xfrm>
          <a:prstGeom prst="line">
            <a:avLst/>
          </a:prstGeom>
          <a:noFill/>
          <a:ln w="0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7" name="Freeform 67">
            <a:extLst>
              <a:ext uri="{FF2B5EF4-FFF2-40B4-BE49-F238E27FC236}">
                <a16:creationId xmlns:a16="http://schemas.microsoft.com/office/drawing/2014/main" id="{6503BBEF-FF43-4C14-92ED-79597037DD44}"/>
              </a:ext>
            </a:extLst>
          </p:cNvPr>
          <p:cNvSpPr>
            <a:spLocks/>
          </p:cNvSpPr>
          <p:nvPr/>
        </p:nvSpPr>
        <p:spPr bwMode="auto">
          <a:xfrm>
            <a:off x="7691437" y="4147548"/>
            <a:ext cx="1314450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9" y="0"/>
              </a:cxn>
              <a:cxn ang="0">
                <a:pos x="828" y="85"/>
              </a:cxn>
              <a:cxn ang="0">
                <a:pos x="828" y="338"/>
              </a:cxn>
              <a:cxn ang="0">
                <a:pos x="0" y="338"/>
              </a:cxn>
              <a:cxn ang="0">
                <a:pos x="0" y="0"/>
              </a:cxn>
            </a:cxnLst>
            <a:rect l="0" t="0" r="r" b="b"/>
            <a:pathLst>
              <a:path w="828" h="338">
                <a:moveTo>
                  <a:pt x="0" y="0"/>
                </a:moveTo>
                <a:lnTo>
                  <a:pt x="749" y="0"/>
                </a:lnTo>
                <a:lnTo>
                  <a:pt x="828" y="85"/>
                </a:lnTo>
                <a:lnTo>
                  <a:pt x="828" y="338"/>
                </a:lnTo>
                <a:lnTo>
                  <a:pt x="0" y="338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8" name="Freeform 68">
            <a:extLst>
              <a:ext uri="{FF2B5EF4-FFF2-40B4-BE49-F238E27FC236}">
                <a16:creationId xmlns:a16="http://schemas.microsoft.com/office/drawing/2014/main" id="{70B360B4-70E9-4C84-8759-FDB8526F5D38}"/>
              </a:ext>
            </a:extLst>
          </p:cNvPr>
          <p:cNvSpPr>
            <a:spLocks/>
          </p:cNvSpPr>
          <p:nvPr/>
        </p:nvSpPr>
        <p:spPr bwMode="auto">
          <a:xfrm>
            <a:off x="7691437" y="4147548"/>
            <a:ext cx="1314450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4" y="0"/>
              </a:cxn>
              <a:cxn ang="0">
                <a:pos x="126" y="12"/>
              </a:cxn>
              <a:cxn ang="0">
                <a:pos x="126" y="48"/>
              </a:cxn>
              <a:cxn ang="0">
                <a:pos x="0" y="48"/>
              </a:cxn>
              <a:cxn ang="0">
                <a:pos x="0" y="0"/>
              </a:cxn>
            </a:cxnLst>
            <a:rect l="0" t="0" r="r" b="b"/>
            <a:pathLst>
              <a:path w="126" h="48">
                <a:moveTo>
                  <a:pt x="0" y="0"/>
                </a:moveTo>
                <a:lnTo>
                  <a:pt x="114" y="0"/>
                </a:lnTo>
                <a:lnTo>
                  <a:pt x="126" y="12"/>
                </a:lnTo>
                <a:lnTo>
                  <a:pt x="126" y="48"/>
                </a:lnTo>
                <a:lnTo>
                  <a:pt x="0" y="4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9" name="Freeform 69">
            <a:extLst>
              <a:ext uri="{FF2B5EF4-FFF2-40B4-BE49-F238E27FC236}">
                <a16:creationId xmlns:a16="http://schemas.microsoft.com/office/drawing/2014/main" id="{E89E1F89-274F-4CCD-A7BE-5A62FF7F4E3C}"/>
              </a:ext>
            </a:extLst>
          </p:cNvPr>
          <p:cNvSpPr>
            <a:spLocks/>
          </p:cNvSpPr>
          <p:nvPr/>
        </p:nvSpPr>
        <p:spPr bwMode="auto">
          <a:xfrm>
            <a:off x="8880475" y="4147548"/>
            <a:ext cx="125413" cy="134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"/>
              </a:cxn>
              <a:cxn ang="0">
                <a:pos x="12" y="12"/>
              </a:cxn>
            </a:cxnLst>
            <a:rect l="0" t="0" r="r" b="b"/>
            <a:pathLst>
              <a:path w="12" h="12">
                <a:moveTo>
                  <a:pt x="0" y="0"/>
                </a:moveTo>
                <a:lnTo>
                  <a:pt x="0" y="12"/>
                </a:lnTo>
                <a:lnTo>
                  <a:pt x="12" y="12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0" name="Rectangle 70">
            <a:extLst>
              <a:ext uri="{FF2B5EF4-FFF2-40B4-BE49-F238E27FC236}">
                <a16:creationId xmlns:a16="http://schemas.microsoft.com/office/drawing/2014/main" id="{2BC6720E-28D4-4107-B487-1085022FE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2" y="4169773"/>
            <a:ext cx="12827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p.amount became </a:t>
            </a: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Rectangle 71">
            <a:extLst>
              <a:ext uri="{FF2B5EF4-FFF2-40B4-BE49-F238E27FC236}">
                <a16:creationId xmlns:a16="http://schemas.microsoft.com/office/drawing/2014/main" id="{CB0FDB22-81D1-48E4-A4E9-7F7FAE816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2" y="4349160"/>
            <a:ext cx="1022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cashTendered</a:t>
            </a: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Freeform 73">
            <a:extLst>
              <a:ext uri="{FF2B5EF4-FFF2-40B4-BE49-F238E27FC236}">
                <a16:creationId xmlns:a16="http://schemas.microsoft.com/office/drawing/2014/main" id="{B53E39E1-60A0-4FA4-90FB-70B63FF486BB}"/>
              </a:ext>
            </a:extLst>
          </p:cNvPr>
          <p:cNvSpPr>
            <a:spLocks/>
          </p:cNvSpPr>
          <p:nvPr/>
        </p:nvSpPr>
        <p:spPr bwMode="auto">
          <a:xfrm>
            <a:off x="5030787" y="5490573"/>
            <a:ext cx="1189038" cy="715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0" y="0"/>
              </a:cxn>
              <a:cxn ang="0">
                <a:pos x="749" y="84"/>
              </a:cxn>
              <a:cxn ang="0">
                <a:pos x="749" y="451"/>
              </a:cxn>
              <a:cxn ang="0">
                <a:pos x="0" y="451"/>
              </a:cxn>
              <a:cxn ang="0">
                <a:pos x="0" y="0"/>
              </a:cxn>
            </a:cxnLst>
            <a:rect l="0" t="0" r="r" b="b"/>
            <a:pathLst>
              <a:path w="749" h="451">
                <a:moveTo>
                  <a:pt x="0" y="0"/>
                </a:moveTo>
                <a:lnTo>
                  <a:pt x="670" y="0"/>
                </a:lnTo>
                <a:lnTo>
                  <a:pt x="749" y="84"/>
                </a:lnTo>
                <a:lnTo>
                  <a:pt x="749" y="451"/>
                </a:lnTo>
                <a:lnTo>
                  <a:pt x="0" y="451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3" name="Freeform 74">
            <a:extLst>
              <a:ext uri="{FF2B5EF4-FFF2-40B4-BE49-F238E27FC236}">
                <a16:creationId xmlns:a16="http://schemas.microsoft.com/office/drawing/2014/main" id="{4A2CDE92-DA46-435D-BEAE-7B5B59EE910E}"/>
              </a:ext>
            </a:extLst>
          </p:cNvPr>
          <p:cNvSpPr>
            <a:spLocks/>
          </p:cNvSpPr>
          <p:nvPr/>
        </p:nvSpPr>
        <p:spPr bwMode="auto">
          <a:xfrm>
            <a:off x="5030787" y="5490573"/>
            <a:ext cx="1189038" cy="715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2" y="0"/>
              </a:cxn>
              <a:cxn ang="0">
                <a:pos x="114" y="12"/>
              </a:cxn>
              <a:cxn ang="0">
                <a:pos x="114" y="64"/>
              </a:cxn>
              <a:cxn ang="0">
                <a:pos x="0" y="64"/>
              </a:cxn>
              <a:cxn ang="0">
                <a:pos x="0" y="0"/>
              </a:cxn>
            </a:cxnLst>
            <a:rect l="0" t="0" r="r" b="b"/>
            <a:pathLst>
              <a:path w="114" h="64">
                <a:moveTo>
                  <a:pt x="0" y="0"/>
                </a:moveTo>
                <a:lnTo>
                  <a:pt x="102" y="0"/>
                </a:lnTo>
                <a:lnTo>
                  <a:pt x="114" y="12"/>
                </a:lnTo>
                <a:lnTo>
                  <a:pt x="114" y="64"/>
                </a:ln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4" name="Freeform 75">
            <a:extLst>
              <a:ext uri="{FF2B5EF4-FFF2-40B4-BE49-F238E27FC236}">
                <a16:creationId xmlns:a16="http://schemas.microsoft.com/office/drawing/2014/main" id="{4BD4A3D0-9696-4EB6-BB1A-9E58C60D1309}"/>
              </a:ext>
            </a:extLst>
          </p:cNvPr>
          <p:cNvSpPr>
            <a:spLocks/>
          </p:cNvSpPr>
          <p:nvPr/>
        </p:nvSpPr>
        <p:spPr bwMode="auto">
          <a:xfrm>
            <a:off x="6094412" y="5490573"/>
            <a:ext cx="125413" cy="133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"/>
              </a:cxn>
              <a:cxn ang="0">
                <a:pos x="12" y="12"/>
              </a:cxn>
            </a:cxnLst>
            <a:rect l="0" t="0" r="r" b="b"/>
            <a:pathLst>
              <a:path w="12" h="12">
                <a:moveTo>
                  <a:pt x="0" y="0"/>
                </a:moveTo>
                <a:lnTo>
                  <a:pt x="0" y="12"/>
                </a:lnTo>
                <a:lnTo>
                  <a:pt x="12" y="12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5" name="Rectangle 76">
            <a:extLst>
              <a:ext uri="{FF2B5EF4-FFF2-40B4-BE49-F238E27FC236}">
                <a16:creationId xmlns:a16="http://schemas.microsoft.com/office/drawing/2014/main" id="{7515FD55-A7C9-484A-9565-6946DCB04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2" y="5512798"/>
            <a:ext cx="11890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The current sale </a:t>
            </a: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6" name="Rectangle 77">
            <a:extLst>
              <a:ext uri="{FF2B5EF4-FFF2-40B4-BE49-F238E27FC236}">
                <a16:creationId xmlns:a16="http://schemas.microsoft.com/office/drawing/2014/main" id="{D951CC1B-27D3-4E71-A723-4A471BAB2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2" y="5692185"/>
            <a:ext cx="11064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was associated </a:t>
            </a: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7" name="Rectangle 78">
            <a:extLst>
              <a:ext uri="{FF2B5EF4-FFF2-40B4-BE49-F238E27FC236}">
                <a16:creationId xmlns:a16="http://schemas.microsoft.com/office/drawing/2014/main" id="{12547A0B-2CEF-4458-8BA4-2070F9583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2" y="5869985"/>
            <a:ext cx="9604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with the Store</a:t>
            </a: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8" name="Line 79">
            <a:extLst>
              <a:ext uri="{FF2B5EF4-FFF2-40B4-BE49-F238E27FC236}">
                <a16:creationId xmlns:a16="http://schemas.microsoft.com/office/drawing/2014/main" id="{3CBC74DB-3625-4C34-BE4F-3D530F187B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56200" y="5120685"/>
            <a:ext cx="239713" cy="369887"/>
          </a:xfrm>
          <a:prstGeom prst="line">
            <a:avLst/>
          </a:prstGeom>
          <a:noFill/>
          <a:ln w="0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9" name="Line 26">
            <a:extLst>
              <a:ext uri="{FF2B5EF4-FFF2-40B4-BE49-F238E27FC236}">
                <a16:creationId xmlns:a16="http://schemas.microsoft.com/office/drawing/2014/main" id="{8A07DF7A-5965-42EC-BC50-3AC578CC7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340" y="2525123"/>
            <a:ext cx="0" cy="3692261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0" name="Rectangle 31">
            <a:extLst>
              <a:ext uri="{FF2B5EF4-FFF2-40B4-BE49-F238E27FC236}">
                <a16:creationId xmlns:a16="http://schemas.microsoft.com/office/drawing/2014/main" id="{97940F6A-C1A1-45CE-BCD8-EF2DDFC1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05" y="5120685"/>
            <a:ext cx="103188" cy="212725"/>
          </a:xfrm>
          <a:prstGeom prst="rect">
            <a:avLst/>
          </a:prstGeom>
          <a:solidFill>
            <a:srgbClr val="FFFFFF"/>
          </a:solidFill>
          <a:ln w="0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1" name="Line 72">
            <a:extLst>
              <a:ext uri="{FF2B5EF4-FFF2-40B4-BE49-F238E27FC236}">
                <a16:creationId xmlns:a16="http://schemas.microsoft.com/office/drawing/2014/main" id="{B379881D-AE88-4F04-A4BB-BACAD68C43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66493" y="3615072"/>
            <a:ext cx="631343" cy="532475"/>
          </a:xfrm>
          <a:prstGeom prst="line">
            <a:avLst/>
          </a:prstGeom>
          <a:noFill/>
          <a:ln w="0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5867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6436-095D-473E-9293-AF6895B1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Design class diagram wordt dan gemaakt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C9B7D9AA-C3CF-4E22-B0F0-E0AA012E1F6A}"/>
              </a:ext>
            </a:extLst>
          </p:cNvPr>
          <p:cNvSpPr/>
          <p:nvPr/>
        </p:nvSpPr>
        <p:spPr>
          <a:xfrm>
            <a:off x="184293" y="1741827"/>
            <a:ext cx="4572000" cy="41503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NL" sz="1900" dirty="0">
                <a:latin typeface="Arial" panose="020B0604020202020204" pitchFamily="34" charset="0"/>
                <a:cs typeface="Arial" panose="020B0604020202020204" pitchFamily="34" charset="0"/>
              </a:rPr>
              <a:t>Duidelijk wordt welke objecten boodschappen sturen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Navigability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nu aan te geven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NL" sz="1900" dirty="0">
                <a:latin typeface="Arial" panose="020B0604020202020204" pitchFamily="34" charset="0"/>
                <a:cs typeface="Arial" panose="020B0604020202020204" pitchFamily="34" charset="0"/>
              </a:rPr>
              <a:t>Duidelijk wordt welke objecten boodschappen moeten uitvoeren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Operaties nu aan te geven</a:t>
            </a:r>
            <a:b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(hiernaast zijn de parameters en het return type nog niet aangegeven; dat hoort er wel bij)</a:t>
            </a:r>
            <a:b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NL" sz="1900" dirty="0">
                <a:latin typeface="Arial" panose="020B0604020202020204" pitchFamily="34" charset="0"/>
                <a:cs typeface="Arial" panose="020B0604020202020204" pitchFamily="34" charset="0"/>
              </a:rPr>
              <a:t>Design model afmaken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toevoegen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Visibilty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attributen aangeven (meestal private)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Datatype attributen toevoegen 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80F73B8-6961-467E-B53E-A70337895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436030" y="3105656"/>
            <a:ext cx="4803775" cy="3195637"/>
          </a:xfrm>
          <a:prstGeom prst="rect">
            <a:avLst/>
          </a:prstGeom>
          <a:noFill/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5C6D5954-A0C1-4DEE-A7F9-CBFF47CDF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44289"/>
            <a:ext cx="198032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nl-NL" sz="1600" b="1" i="1" dirty="0"/>
              <a:t>Design class diagram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67348D51-1947-42FA-8D64-32418F2ED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308588" y="1658202"/>
            <a:ext cx="4967288" cy="901700"/>
          </a:xfrm>
          <a:prstGeom prst="rect">
            <a:avLst/>
          </a:prstGeom>
          <a:noFill/>
        </p:spPr>
      </p:pic>
      <p:sp>
        <p:nvSpPr>
          <p:cNvPr id="9" name="Text Box 7">
            <a:extLst>
              <a:ext uri="{FF2B5EF4-FFF2-40B4-BE49-F238E27FC236}">
                <a16:creationId xmlns:a16="http://schemas.microsoft.com/office/drawing/2014/main" id="{7BE0A5B1-3FDE-434A-9C11-E018C7D43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320801"/>
            <a:ext cx="1581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nl-NL" sz="1600" b="1" i="1" dirty="0"/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2138509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866834F-B5B5-4A84-82DC-F0C7EABFF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Meer notaties </a:t>
            </a:r>
            <a:r>
              <a:rPr lang="nl-NL" sz="3200" dirty="0" err="1"/>
              <a:t>sequence</a:t>
            </a:r>
            <a:r>
              <a:rPr lang="nl-NL" sz="3200" dirty="0"/>
              <a:t> </a:t>
            </a:r>
            <a:r>
              <a:rPr lang="nl-NL" sz="3200" dirty="0" err="1"/>
              <a:t>diagrams</a:t>
            </a:r>
            <a:endParaRPr lang="nl-NL" sz="280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B63952-D36C-4A0E-BE6F-5279C21597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ACDCD9E-150A-4DB9-9EC5-65BFDB1DBD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803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6D114-D9BA-44F8-8130-1F9E54B6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Referenties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SD’s</a:t>
            </a:r>
            <a:endParaRPr lang="nl-NL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11608A5F-FCA4-44A8-BC62-639BE1399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273185"/>
              </p:ext>
            </p:extLst>
          </p:nvPr>
        </p:nvGraphicFramePr>
        <p:xfrm>
          <a:off x="395288" y="1377297"/>
          <a:ext cx="8229600" cy="509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Visio" r:id="rId4" imgW="7079008" imgH="4388670" progId="Visio.Drawing.11">
                  <p:embed/>
                </p:oleObj>
              </mc:Choice>
              <mc:Fallback>
                <p:oleObj name="Visio" r:id="rId4" imgW="7079008" imgH="4388670" progId="Visio.Drawing.11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11608A5F-FCA4-44A8-BC62-639BE139935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77297"/>
                        <a:ext cx="8229600" cy="509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C982E89B-5960-4561-BA16-D2C0BA25E298}"/>
              </a:ext>
            </a:extLst>
          </p:cNvPr>
          <p:cNvSpPr txBox="1"/>
          <p:nvPr/>
        </p:nvSpPr>
        <p:spPr>
          <a:xfrm>
            <a:off x="2042389" y="253151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369844C-21FD-462E-8ACF-2C7CDE88592C}"/>
              </a:ext>
            </a:extLst>
          </p:cNvPr>
          <p:cNvSpPr txBox="1"/>
          <p:nvPr/>
        </p:nvSpPr>
        <p:spPr>
          <a:xfrm>
            <a:off x="3490500" y="268592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E040C08-2E1A-418D-B72D-72806B876FC8}"/>
              </a:ext>
            </a:extLst>
          </p:cNvPr>
          <p:cNvSpPr txBox="1"/>
          <p:nvPr/>
        </p:nvSpPr>
        <p:spPr>
          <a:xfrm>
            <a:off x="7346679" y="257127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CFBBF81-D67D-443B-BA44-308F710834FB}"/>
              </a:ext>
            </a:extLst>
          </p:cNvPr>
          <p:cNvSpPr txBox="1"/>
          <p:nvPr/>
        </p:nvSpPr>
        <p:spPr>
          <a:xfrm>
            <a:off x="7355961" y="287610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1A81F45F-3ADD-4B2F-A09E-67F389A779FE}"/>
              </a:ext>
            </a:extLst>
          </p:cNvPr>
          <p:cNvSpPr txBox="1"/>
          <p:nvPr/>
        </p:nvSpPr>
        <p:spPr>
          <a:xfrm>
            <a:off x="7310962" y="48481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E7BD70E-3428-429E-ABD2-9AB5FEAA71AE}"/>
              </a:ext>
            </a:extLst>
          </p:cNvPr>
          <p:cNvSpPr txBox="1"/>
          <p:nvPr/>
        </p:nvSpPr>
        <p:spPr>
          <a:xfrm>
            <a:off x="7310912" y="515119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8CDB95DE-A1E6-4228-9E0D-2D741063017A}"/>
              </a:ext>
            </a:extLst>
          </p:cNvPr>
          <p:cNvSpPr txBox="1"/>
          <p:nvPr/>
        </p:nvSpPr>
        <p:spPr>
          <a:xfrm>
            <a:off x="7288389" y="5470567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A053C0EE-E66A-4FFD-9019-8BF9431FA432}"/>
              </a:ext>
            </a:extLst>
          </p:cNvPr>
          <p:cNvSpPr txBox="1"/>
          <p:nvPr/>
        </p:nvSpPr>
        <p:spPr>
          <a:xfrm>
            <a:off x="897834" y="237600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32047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6D114-D9BA-44F8-8130-1F9E54B6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Hoe om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gaan</a:t>
            </a:r>
            <a:r>
              <a:rPr lang="en-US" sz="2800" dirty="0"/>
              <a:t> met </a:t>
            </a:r>
            <a:r>
              <a:rPr lang="en-US" sz="2800" dirty="0" err="1"/>
              <a:t>Polymorfisme</a:t>
            </a:r>
            <a:r>
              <a:rPr lang="en-US" sz="2800" dirty="0"/>
              <a:t> in </a:t>
            </a:r>
            <a:r>
              <a:rPr lang="en-US" sz="2800" dirty="0" err="1"/>
              <a:t>een</a:t>
            </a:r>
            <a:r>
              <a:rPr lang="en-US" sz="2800" dirty="0"/>
              <a:t> SD?</a:t>
            </a:r>
            <a:endParaRPr lang="nl-NL" sz="28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1948199-DE72-40C5-8633-DE8E75C13705}"/>
              </a:ext>
            </a:extLst>
          </p:cNvPr>
          <p:cNvGrpSpPr>
            <a:grpSpLocks/>
          </p:cNvGrpSpPr>
          <p:nvPr/>
        </p:nvGrpSpPr>
        <p:grpSpPr bwMode="auto">
          <a:xfrm>
            <a:off x="1132782" y="2084868"/>
            <a:ext cx="6878435" cy="4039486"/>
            <a:chOff x="1178" y="141"/>
            <a:chExt cx="3252" cy="12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8A325F-7E0F-4116-AEC1-8B9CADA9D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141"/>
              <a:ext cx="1042" cy="1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B3CEE8-91EB-4321-BA58-309997528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141"/>
              <a:ext cx="1042" cy="19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7B0FA2-1051-429C-AA26-2C7840535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186"/>
              <a:ext cx="3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Payment </a:t>
              </a: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7C74C5-4C7B-4F49-8CC4-1228BAB47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186"/>
              <a:ext cx="2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{</a:t>
              </a: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9BCF43-73AA-4682-87F0-F48553869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186"/>
              <a:ext cx="3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abstract</a:t>
              </a: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F9BB88-4005-42F9-B4CB-E5F5D4A8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186"/>
              <a:ext cx="2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}</a:t>
              </a: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62DCFA-44B9-440B-A1EF-A8CF9EAF1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35"/>
              <a:ext cx="1042" cy="2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F5D619-8216-42C8-B2DE-83F311AE5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35"/>
              <a:ext cx="1042" cy="293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9685D7-9EBD-4CE8-AC56-DBDE81CBC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378"/>
              <a:ext cx="35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authorize</a:t>
              </a: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0F1791-583B-47C3-B0EE-F3582C016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" y="378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() </a:t>
              </a: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881DF0-1A58-4475-9E0D-8A484925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378"/>
              <a:ext cx="2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{</a:t>
              </a: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65620E-5A07-4829-8F9E-22FF13B3A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378"/>
              <a:ext cx="3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abstract</a:t>
              </a:r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955437-4F21-4697-9994-60E852522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378"/>
              <a:ext cx="2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}</a:t>
              </a:r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1EF5E1-57F6-451A-B3A5-1724BD8C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482"/>
              <a:ext cx="7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...</a:t>
              </a:r>
              <a:endParaRPr 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4929D9DA-45F6-4444-B2B8-C545CD98F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8" y="692"/>
              <a:ext cx="364" cy="17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B78596D-47B6-4FED-A177-753BCEAAE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" y="628"/>
              <a:ext cx="150" cy="104"/>
            </a:xfrm>
            <a:custGeom>
              <a:avLst/>
              <a:gdLst>
                <a:gd name="T0" fmla="*/ 0 w 301"/>
                <a:gd name="T1" fmla="*/ 45 h 207"/>
                <a:gd name="T2" fmla="*/ 301 w 301"/>
                <a:gd name="T3" fmla="*/ 0 h 207"/>
                <a:gd name="T4" fmla="*/ 89 w 301"/>
                <a:gd name="T5" fmla="*/ 207 h 207"/>
                <a:gd name="T6" fmla="*/ 0 w 301"/>
                <a:gd name="T7" fmla="*/ 45 h 2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"/>
                <a:gd name="T13" fmla="*/ 0 h 207"/>
                <a:gd name="T14" fmla="*/ 301 w 301"/>
                <a:gd name="T15" fmla="*/ 207 h 2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" h="207">
                  <a:moveTo>
                    <a:pt x="0" y="45"/>
                  </a:moveTo>
                  <a:lnTo>
                    <a:pt x="301" y="0"/>
                  </a:lnTo>
                  <a:lnTo>
                    <a:pt x="89" y="207"/>
                  </a:lnTo>
                  <a:lnTo>
                    <a:pt x="0" y="45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D0D77F-586F-4E47-A468-25A4E2CA1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" y="871"/>
              <a:ext cx="725" cy="1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2C8A72-DF60-469F-B02B-62BCC808A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" y="871"/>
              <a:ext cx="725" cy="19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8CA056-7A79-4519-A259-C79705029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916"/>
              <a:ext cx="57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CreditPayment</a:t>
              </a:r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A34ECB-EBCF-4887-A2C3-79614A67D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" y="1065"/>
              <a:ext cx="725" cy="2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FF063C-77B2-485D-ABB2-A8F5F736F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" y="1065"/>
              <a:ext cx="725" cy="29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9A6FB9-23B8-409C-ABDF-C55FA864B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" y="1108"/>
              <a:ext cx="35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Helvetica" pitchFamily="34" charset="0"/>
                </a:rPr>
                <a:t>authorize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84A28C-B68D-4F3D-AE76-C7E15714E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1108"/>
              <a:ext cx="57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()</a:t>
              </a:r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190E9C-92EC-41F0-8AC8-024E2D69E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" y="1211"/>
              <a:ext cx="7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...</a:t>
              </a:r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09D6759-D2B8-4572-8E87-E00E3E92E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871"/>
              <a:ext cx="725" cy="1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1EC8527-08CA-42C7-A326-9E25424E1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871"/>
              <a:ext cx="725" cy="19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9FB722D-41C9-45FC-92F4-0D546A972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916"/>
              <a:ext cx="54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DebitPayment</a:t>
              </a:r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CD9B6F-4126-474A-986C-ADFA9FA25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065"/>
              <a:ext cx="725" cy="2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966660F-751E-4BB4-9891-25FF2B18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065"/>
              <a:ext cx="725" cy="29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1145B77-2299-4901-8A31-058AC9A1E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1108"/>
              <a:ext cx="35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authorize</a:t>
              </a:r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1A75C7B-823B-4441-BAE2-AD08274DA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108"/>
              <a:ext cx="57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()</a:t>
              </a:r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A447CAD-1A84-4942-8314-FA8DC888B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1211"/>
              <a:ext cx="7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...</a:t>
              </a:r>
              <a:endParaRPr 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E24FE469-B7FC-49DA-8538-7A0964F46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9" y="692"/>
              <a:ext cx="358" cy="17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FF17847-E0CA-4668-B281-EAFE2FF56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0" y="628"/>
              <a:ext cx="151" cy="104"/>
            </a:xfrm>
            <a:custGeom>
              <a:avLst/>
              <a:gdLst>
                <a:gd name="T0" fmla="*/ 301 w 301"/>
                <a:gd name="T1" fmla="*/ 47 h 207"/>
                <a:gd name="T2" fmla="*/ 0 w 301"/>
                <a:gd name="T3" fmla="*/ 0 h 207"/>
                <a:gd name="T4" fmla="*/ 210 w 301"/>
                <a:gd name="T5" fmla="*/ 207 h 207"/>
                <a:gd name="T6" fmla="*/ 301 w 301"/>
                <a:gd name="T7" fmla="*/ 47 h 2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"/>
                <a:gd name="T13" fmla="*/ 0 h 207"/>
                <a:gd name="T14" fmla="*/ 301 w 301"/>
                <a:gd name="T15" fmla="*/ 207 h 2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" h="207">
                  <a:moveTo>
                    <a:pt x="301" y="47"/>
                  </a:moveTo>
                  <a:lnTo>
                    <a:pt x="0" y="0"/>
                  </a:lnTo>
                  <a:lnTo>
                    <a:pt x="210" y="207"/>
                  </a:lnTo>
                  <a:lnTo>
                    <a:pt x="301" y="47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E756B0-F46D-490E-9387-301E44CA3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289"/>
              <a:ext cx="1446" cy="5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FF297E5-55BF-4326-BA11-A59AFDDB3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289"/>
              <a:ext cx="1446" cy="509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55A853D-D057-4EED-BE32-C5096E88A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36"/>
              <a:ext cx="36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i="1">
                  <a:solidFill>
                    <a:srgbClr val="000000"/>
                  </a:solidFill>
                  <a:latin typeface="Helvetica" pitchFamily="34" charset="0"/>
                </a:rPr>
                <a:t>Payment </a:t>
              </a: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C5E715-2C1F-4AA6-8A8F-8972B4E1A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336"/>
              <a:ext cx="53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is an abstract </a:t>
              </a:r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018BC13-9C39-402F-B481-0D2CA762F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440"/>
              <a:ext cx="41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superclass</a:t>
              </a:r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2041E1A-D8AA-414D-B4AB-999975FA0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440"/>
              <a:ext cx="47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, </a:t>
              </a:r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BB1DAA3-95CE-4854-9CAB-6C1652DCC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440"/>
              <a:ext cx="53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with concrete </a:t>
              </a:r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53B1E64-CD19-4339-B209-77361881C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543"/>
              <a:ext cx="118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Helvetica" pitchFamily="34" charset="0"/>
                </a:rPr>
                <a:t>subclasses that implement the </a:t>
              </a:r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641AD68-C167-48B0-A6A4-1D5DE4CC6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647"/>
              <a:ext cx="122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polymorphic authorize operation</a:t>
              </a:r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CC2B416-7709-4BD9-898F-1338CDF8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289"/>
              <a:ext cx="117" cy="108"/>
            </a:xfrm>
            <a:custGeom>
              <a:avLst/>
              <a:gdLst>
                <a:gd name="T0" fmla="*/ 0 w 232"/>
                <a:gd name="T1" fmla="*/ 0 h 217"/>
                <a:gd name="T2" fmla="*/ 232 w 232"/>
                <a:gd name="T3" fmla="*/ 217 h 217"/>
                <a:gd name="T4" fmla="*/ 232 w 232"/>
                <a:gd name="T5" fmla="*/ 0 h 217"/>
                <a:gd name="T6" fmla="*/ 0 w 232"/>
                <a:gd name="T7" fmla="*/ 0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2"/>
                <a:gd name="T13" fmla="*/ 0 h 217"/>
                <a:gd name="T14" fmla="*/ 232 w 232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2" h="217">
                  <a:moveTo>
                    <a:pt x="0" y="0"/>
                  </a:moveTo>
                  <a:lnTo>
                    <a:pt x="232" y="217"/>
                  </a:lnTo>
                  <a:lnTo>
                    <a:pt x="2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8E90FF5E-3002-406D-B084-FBB42AEAC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289"/>
              <a:ext cx="117" cy="108"/>
            </a:xfrm>
            <a:custGeom>
              <a:avLst/>
              <a:gdLst>
                <a:gd name="T0" fmla="*/ 0 w 232"/>
                <a:gd name="T1" fmla="*/ 0 h 217"/>
                <a:gd name="T2" fmla="*/ 232 w 232"/>
                <a:gd name="T3" fmla="*/ 217 h 217"/>
                <a:gd name="T4" fmla="*/ 232 w 232"/>
                <a:gd name="T5" fmla="*/ 0 h 217"/>
                <a:gd name="T6" fmla="*/ 0 w 232"/>
                <a:gd name="T7" fmla="*/ 0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2"/>
                <a:gd name="T13" fmla="*/ 0 h 217"/>
                <a:gd name="T14" fmla="*/ 232 w 232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2" h="217">
                  <a:moveTo>
                    <a:pt x="0" y="0"/>
                  </a:moveTo>
                  <a:lnTo>
                    <a:pt x="232" y="217"/>
                  </a:lnTo>
                  <a:lnTo>
                    <a:pt x="2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EBF90E4-8E7F-4232-8B9B-1C9660A0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289"/>
              <a:ext cx="117" cy="108"/>
            </a:xfrm>
            <a:custGeom>
              <a:avLst/>
              <a:gdLst>
                <a:gd name="T0" fmla="*/ 232 w 232"/>
                <a:gd name="T1" fmla="*/ 217 h 217"/>
                <a:gd name="T2" fmla="*/ 0 w 232"/>
                <a:gd name="T3" fmla="*/ 0 h 217"/>
                <a:gd name="T4" fmla="*/ 0 w 232"/>
                <a:gd name="T5" fmla="*/ 217 h 217"/>
                <a:gd name="T6" fmla="*/ 232 w 232"/>
                <a:gd name="T7" fmla="*/ 217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2"/>
                <a:gd name="T13" fmla="*/ 0 h 217"/>
                <a:gd name="T14" fmla="*/ 232 w 232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2" h="217">
                  <a:moveTo>
                    <a:pt x="232" y="217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232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D55AFAB-A915-48C5-9983-E22F9F46E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289"/>
              <a:ext cx="117" cy="108"/>
            </a:xfrm>
            <a:custGeom>
              <a:avLst/>
              <a:gdLst>
                <a:gd name="T0" fmla="*/ 232 w 232"/>
                <a:gd name="T1" fmla="*/ 217 h 217"/>
                <a:gd name="T2" fmla="*/ 0 w 232"/>
                <a:gd name="T3" fmla="*/ 0 h 217"/>
                <a:gd name="T4" fmla="*/ 0 w 232"/>
                <a:gd name="T5" fmla="*/ 217 h 217"/>
                <a:gd name="T6" fmla="*/ 232 w 232"/>
                <a:gd name="T7" fmla="*/ 217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2"/>
                <a:gd name="T13" fmla="*/ 0 h 217"/>
                <a:gd name="T14" fmla="*/ 232 w 232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2" h="217">
                  <a:moveTo>
                    <a:pt x="232" y="217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232" y="217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275C598-B467-4954-AB69-0363651835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2" y="416"/>
              <a:ext cx="408" cy="129"/>
            </a:xfrm>
            <a:custGeom>
              <a:avLst/>
              <a:gdLst>
                <a:gd name="T0" fmla="*/ 5 w 815"/>
                <a:gd name="T1" fmla="*/ 258 h 259"/>
                <a:gd name="T2" fmla="*/ 2 w 815"/>
                <a:gd name="T3" fmla="*/ 254 h 259"/>
                <a:gd name="T4" fmla="*/ 29 w 815"/>
                <a:gd name="T5" fmla="*/ 251 h 259"/>
                <a:gd name="T6" fmla="*/ 55 w 815"/>
                <a:gd name="T7" fmla="*/ 237 h 259"/>
                <a:gd name="T8" fmla="*/ 57 w 815"/>
                <a:gd name="T9" fmla="*/ 241 h 259"/>
                <a:gd name="T10" fmla="*/ 81 w 815"/>
                <a:gd name="T11" fmla="*/ 228 h 259"/>
                <a:gd name="T12" fmla="*/ 81 w 815"/>
                <a:gd name="T13" fmla="*/ 233 h 259"/>
                <a:gd name="T14" fmla="*/ 108 w 815"/>
                <a:gd name="T15" fmla="*/ 220 h 259"/>
                <a:gd name="T16" fmla="*/ 105 w 815"/>
                <a:gd name="T17" fmla="*/ 225 h 259"/>
                <a:gd name="T18" fmla="*/ 136 w 815"/>
                <a:gd name="T19" fmla="*/ 214 h 259"/>
                <a:gd name="T20" fmla="*/ 131 w 815"/>
                <a:gd name="T21" fmla="*/ 215 h 259"/>
                <a:gd name="T22" fmla="*/ 160 w 815"/>
                <a:gd name="T23" fmla="*/ 204 h 259"/>
                <a:gd name="T24" fmla="*/ 156 w 815"/>
                <a:gd name="T25" fmla="*/ 207 h 259"/>
                <a:gd name="T26" fmla="*/ 189 w 815"/>
                <a:gd name="T27" fmla="*/ 199 h 259"/>
                <a:gd name="T28" fmla="*/ 184 w 815"/>
                <a:gd name="T29" fmla="*/ 198 h 259"/>
                <a:gd name="T30" fmla="*/ 215 w 815"/>
                <a:gd name="T31" fmla="*/ 190 h 259"/>
                <a:gd name="T32" fmla="*/ 210 w 815"/>
                <a:gd name="T33" fmla="*/ 190 h 259"/>
                <a:gd name="T34" fmla="*/ 241 w 815"/>
                <a:gd name="T35" fmla="*/ 183 h 259"/>
                <a:gd name="T36" fmla="*/ 236 w 815"/>
                <a:gd name="T37" fmla="*/ 181 h 259"/>
                <a:gd name="T38" fmla="*/ 266 w 815"/>
                <a:gd name="T39" fmla="*/ 175 h 259"/>
                <a:gd name="T40" fmla="*/ 261 w 815"/>
                <a:gd name="T41" fmla="*/ 173 h 259"/>
                <a:gd name="T42" fmla="*/ 292 w 815"/>
                <a:gd name="T43" fmla="*/ 165 h 259"/>
                <a:gd name="T44" fmla="*/ 287 w 815"/>
                <a:gd name="T45" fmla="*/ 165 h 259"/>
                <a:gd name="T46" fmla="*/ 318 w 815"/>
                <a:gd name="T47" fmla="*/ 159 h 259"/>
                <a:gd name="T48" fmla="*/ 315 w 815"/>
                <a:gd name="T49" fmla="*/ 156 h 259"/>
                <a:gd name="T50" fmla="*/ 344 w 815"/>
                <a:gd name="T51" fmla="*/ 152 h 259"/>
                <a:gd name="T52" fmla="*/ 342 w 815"/>
                <a:gd name="T53" fmla="*/ 148 h 259"/>
                <a:gd name="T54" fmla="*/ 371 w 815"/>
                <a:gd name="T55" fmla="*/ 143 h 259"/>
                <a:gd name="T56" fmla="*/ 368 w 815"/>
                <a:gd name="T57" fmla="*/ 139 h 259"/>
                <a:gd name="T58" fmla="*/ 396 w 815"/>
                <a:gd name="T59" fmla="*/ 136 h 259"/>
                <a:gd name="T60" fmla="*/ 420 w 815"/>
                <a:gd name="T61" fmla="*/ 123 h 259"/>
                <a:gd name="T62" fmla="*/ 421 w 815"/>
                <a:gd name="T63" fmla="*/ 128 h 259"/>
                <a:gd name="T64" fmla="*/ 420 w 815"/>
                <a:gd name="T65" fmla="*/ 123 h 259"/>
                <a:gd name="T66" fmla="*/ 447 w 815"/>
                <a:gd name="T67" fmla="*/ 120 h 259"/>
                <a:gd name="T68" fmla="*/ 445 w 815"/>
                <a:gd name="T69" fmla="*/ 115 h 259"/>
                <a:gd name="T70" fmla="*/ 475 w 815"/>
                <a:gd name="T71" fmla="*/ 112 h 259"/>
                <a:gd name="T72" fmla="*/ 473 w 815"/>
                <a:gd name="T73" fmla="*/ 107 h 259"/>
                <a:gd name="T74" fmla="*/ 501 w 815"/>
                <a:gd name="T75" fmla="*/ 102 h 259"/>
                <a:gd name="T76" fmla="*/ 499 w 815"/>
                <a:gd name="T77" fmla="*/ 99 h 259"/>
                <a:gd name="T78" fmla="*/ 526 w 815"/>
                <a:gd name="T79" fmla="*/ 96 h 259"/>
                <a:gd name="T80" fmla="*/ 525 w 815"/>
                <a:gd name="T81" fmla="*/ 91 h 259"/>
                <a:gd name="T82" fmla="*/ 552 w 815"/>
                <a:gd name="T83" fmla="*/ 88 h 259"/>
                <a:gd name="T84" fmla="*/ 550 w 815"/>
                <a:gd name="T85" fmla="*/ 83 h 259"/>
                <a:gd name="T86" fmla="*/ 580 w 815"/>
                <a:gd name="T87" fmla="*/ 78 h 259"/>
                <a:gd name="T88" fmla="*/ 576 w 815"/>
                <a:gd name="T89" fmla="*/ 75 h 259"/>
                <a:gd name="T90" fmla="*/ 605 w 815"/>
                <a:gd name="T91" fmla="*/ 70 h 259"/>
                <a:gd name="T92" fmla="*/ 630 w 815"/>
                <a:gd name="T93" fmla="*/ 57 h 259"/>
                <a:gd name="T94" fmla="*/ 631 w 815"/>
                <a:gd name="T95" fmla="*/ 62 h 259"/>
                <a:gd name="T96" fmla="*/ 655 w 815"/>
                <a:gd name="T97" fmla="*/ 49 h 259"/>
                <a:gd name="T98" fmla="*/ 657 w 815"/>
                <a:gd name="T99" fmla="*/ 54 h 259"/>
                <a:gd name="T100" fmla="*/ 683 w 815"/>
                <a:gd name="T101" fmla="*/ 41 h 259"/>
                <a:gd name="T102" fmla="*/ 679 w 815"/>
                <a:gd name="T103" fmla="*/ 46 h 259"/>
                <a:gd name="T104" fmla="*/ 709 w 815"/>
                <a:gd name="T105" fmla="*/ 33 h 259"/>
                <a:gd name="T106" fmla="*/ 705 w 815"/>
                <a:gd name="T107" fmla="*/ 36 h 259"/>
                <a:gd name="T108" fmla="*/ 736 w 815"/>
                <a:gd name="T109" fmla="*/ 25 h 259"/>
                <a:gd name="T110" fmla="*/ 733 w 815"/>
                <a:gd name="T111" fmla="*/ 29 h 259"/>
                <a:gd name="T112" fmla="*/ 764 w 815"/>
                <a:gd name="T113" fmla="*/ 18 h 259"/>
                <a:gd name="T114" fmla="*/ 759 w 815"/>
                <a:gd name="T115" fmla="*/ 18 h 259"/>
                <a:gd name="T116" fmla="*/ 788 w 815"/>
                <a:gd name="T117" fmla="*/ 10 h 259"/>
                <a:gd name="T118" fmla="*/ 784 w 815"/>
                <a:gd name="T119" fmla="*/ 10 h 259"/>
                <a:gd name="T120" fmla="*/ 815 w 815"/>
                <a:gd name="T121" fmla="*/ 4 h 259"/>
                <a:gd name="T122" fmla="*/ 812 w 815"/>
                <a:gd name="T123" fmla="*/ 0 h 25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15"/>
                <a:gd name="T187" fmla="*/ 0 h 259"/>
                <a:gd name="T188" fmla="*/ 815 w 815"/>
                <a:gd name="T189" fmla="*/ 259 h 25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15" h="259">
                  <a:moveTo>
                    <a:pt x="2" y="254"/>
                  </a:moveTo>
                  <a:lnTo>
                    <a:pt x="2" y="254"/>
                  </a:lnTo>
                  <a:lnTo>
                    <a:pt x="3" y="253"/>
                  </a:lnTo>
                  <a:lnTo>
                    <a:pt x="3" y="254"/>
                  </a:lnTo>
                  <a:lnTo>
                    <a:pt x="5" y="254"/>
                  </a:lnTo>
                  <a:lnTo>
                    <a:pt x="5" y="256"/>
                  </a:lnTo>
                  <a:lnTo>
                    <a:pt x="5" y="258"/>
                  </a:lnTo>
                  <a:lnTo>
                    <a:pt x="3" y="259"/>
                  </a:lnTo>
                  <a:lnTo>
                    <a:pt x="2" y="258"/>
                  </a:lnTo>
                  <a:lnTo>
                    <a:pt x="0" y="258"/>
                  </a:lnTo>
                  <a:lnTo>
                    <a:pt x="0" y="254"/>
                  </a:lnTo>
                  <a:lnTo>
                    <a:pt x="2" y="254"/>
                  </a:lnTo>
                  <a:close/>
                  <a:moveTo>
                    <a:pt x="27" y="245"/>
                  </a:moveTo>
                  <a:lnTo>
                    <a:pt x="27" y="245"/>
                  </a:lnTo>
                  <a:lnTo>
                    <a:pt x="31" y="245"/>
                  </a:lnTo>
                  <a:lnTo>
                    <a:pt x="31" y="246"/>
                  </a:lnTo>
                  <a:lnTo>
                    <a:pt x="31" y="249"/>
                  </a:lnTo>
                  <a:lnTo>
                    <a:pt x="29" y="249"/>
                  </a:lnTo>
                  <a:lnTo>
                    <a:pt x="29" y="251"/>
                  </a:lnTo>
                  <a:lnTo>
                    <a:pt x="27" y="249"/>
                  </a:lnTo>
                  <a:lnTo>
                    <a:pt x="26" y="249"/>
                  </a:lnTo>
                  <a:lnTo>
                    <a:pt x="26" y="248"/>
                  </a:lnTo>
                  <a:lnTo>
                    <a:pt x="26" y="246"/>
                  </a:lnTo>
                  <a:lnTo>
                    <a:pt x="27" y="245"/>
                  </a:lnTo>
                  <a:close/>
                  <a:moveTo>
                    <a:pt x="55" y="237"/>
                  </a:moveTo>
                  <a:lnTo>
                    <a:pt x="55" y="237"/>
                  </a:lnTo>
                  <a:lnTo>
                    <a:pt x="57" y="237"/>
                  </a:lnTo>
                  <a:lnTo>
                    <a:pt x="57" y="238"/>
                  </a:lnTo>
                  <a:lnTo>
                    <a:pt x="58" y="238"/>
                  </a:lnTo>
                  <a:lnTo>
                    <a:pt x="58" y="240"/>
                  </a:lnTo>
                  <a:lnTo>
                    <a:pt x="57" y="241"/>
                  </a:lnTo>
                  <a:lnTo>
                    <a:pt x="53" y="241"/>
                  </a:lnTo>
                  <a:lnTo>
                    <a:pt x="53" y="240"/>
                  </a:lnTo>
                  <a:lnTo>
                    <a:pt x="53" y="238"/>
                  </a:lnTo>
                  <a:lnTo>
                    <a:pt x="55" y="237"/>
                  </a:lnTo>
                  <a:close/>
                  <a:moveTo>
                    <a:pt x="81" y="228"/>
                  </a:moveTo>
                  <a:lnTo>
                    <a:pt x="81" y="228"/>
                  </a:lnTo>
                  <a:lnTo>
                    <a:pt x="82" y="228"/>
                  </a:lnTo>
                  <a:lnTo>
                    <a:pt x="84" y="230"/>
                  </a:lnTo>
                  <a:lnTo>
                    <a:pt x="84" y="233"/>
                  </a:lnTo>
                  <a:lnTo>
                    <a:pt x="82" y="233"/>
                  </a:lnTo>
                  <a:lnTo>
                    <a:pt x="81" y="233"/>
                  </a:lnTo>
                  <a:lnTo>
                    <a:pt x="79" y="232"/>
                  </a:lnTo>
                  <a:lnTo>
                    <a:pt x="79" y="230"/>
                  </a:lnTo>
                  <a:lnTo>
                    <a:pt x="81" y="228"/>
                  </a:lnTo>
                  <a:close/>
                  <a:moveTo>
                    <a:pt x="106" y="220"/>
                  </a:moveTo>
                  <a:lnTo>
                    <a:pt x="106" y="220"/>
                  </a:lnTo>
                  <a:lnTo>
                    <a:pt x="108" y="220"/>
                  </a:lnTo>
                  <a:lnTo>
                    <a:pt x="110" y="222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6" y="225"/>
                  </a:lnTo>
                  <a:lnTo>
                    <a:pt x="105" y="225"/>
                  </a:lnTo>
                  <a:lnTo>
                    <a:pt x="105" y="224"/>
                  </a:lnTo>
                  <a:lnTo>
                    <a:pt x="105" y="222"/>
                  </a:lnTo>
                  <a:lnTo>
                    <a:pt x="106" y="220"/>
                  </a:lnTo>
                  <a:close/>
                  <a:moveTo>
                    <a:pt x="132" y="212"/>
                  </a:moveTo>
                  <a:lnTo>
                    <a:pt x="132" y="212"/>
                  </a:lnTo>
                  <a:lnTo>
                    <a:pt x="134" y="212"/>
                  </a:lnTo>
                  <a:lnTo>
                    <a:pt x="136" y="214"/>
                  </a:lnTo>
                  <a:lnTo>
                    <a:pt x="136" y="215"/>
                  </a:lnTo>
                  <a:lnTo>
                    <a:pt x="136" y="217"/>
                  </a:lnTo>
                  <a:lnTo>
                    <a:pt x="134" y="217"/>
                  </a:lnTo>
                  <a:lnTo>
                    <a:pt x="132" y="217"/>
                  </a:lnTo>
                  <a:lnTo>
                    <a:pt x="131" y="215"/>
                  </a:lnTo>
                  <a:lnTo>
                    <a:pt x="131" y="214"/>
                  </a:lnTo>
                  <a:lnTo>
                    <a:pt x="132" y="214"/>
                  </a:lnTo>
                  <a:lnTo>
                    <a:pt x="132" y="212"/>
                  </a:lnTo>
                  <a:close/>
                  <a:moveTo>
                    <a:pt x="158" y="204"/>
                  </a:moveTo>
                  <a:lnTo>
                    <a:pt x="158" y="204"/>
                  </a:lnTo>
                  <a:lnTo>
                    <a:pt x="160" y="204"/>
                  </a:lnTo>
                  <a:lnTo>
                    <a:pt x="162" y="206"/>
                  </a:lnTo>
                  <a:lnTo>
                    <a:pt x="162" y="207"/>
                  </a:lnTo>
                  <a:lnTo>
                    <a:pt x="160" y="209"/>
                  </a:lnTo>
                  <a:lnTo>
                    <a:pt x="158" y="209"/>
                  </a:lnTo>
                  <a:lnTo>
                    <a:pt x="156" y="207"/>
                  </a:lnTo>
                  <a:lnTo>
                    <a:pt x="156" y="206"/>
                  </a:lnTo>
                  <a:lnTo>
                    <a:pt x="158" y="204"/>
                  </a:lnTo>
                  <a:close/>
                  <a:moveTo>
                    <a:pt x="184" y="196"/>
                  </a:moveTo>
                  <a:lnTo>
                    <a:pt x="184" y="196"/>
                  </a:lnTo>
                  <a:lnTo>
                    <a:pt x="187" y="196"/>
                  </a:lnTo>
                  <a:lnTo>
                    <a:pt x="189" y="198"/>
                  </a:lnTo>
                  <a:lnTo>
                    <a:pt x="189" y="199"/>
                  </a:lnTo>
                  <a:lnTo>
                    <a:pt x="187" y="199"/>
                  </a:lnTo>
                  <a:lnTo>
                    <a:pt x="187" y="201"/>
                  </a:lnTo>
                  <a:lnTo>
                    <a:pt x="186" y="201"/>
                  </a:lnTo>
                  <a:lnTo>
                    <a:pt x="184" y="201"/>
                  </a:lnTo>
                  <a:lnTo>
                    <a:pt x="182" y="199"/>
                  </a:lnTo>
                  <a:lnTo>
                    <a:pt x="184" y="198"/>
                  </a:lnTo>
                  <a:lnTo>
                    <a:pt x="184" y="196"/>
                  </a:lnTo>
                  <a:close/>
                  <a:moveTo>
                    <a:pt x="211" y="188"/>
                  </a:moveTo>
                  <a:lnTo>
                    <a:pt x="211" y="188"/>
                  </a:lnTo>
                  <a:lnTo>
                    <a:pt x="213" y="188"/>
                  </a:lnTo>
                  <a:lnTo>
                    <a:pt x="213" y="190"/>
                  </a:lnTo>
                  <a:lnTo>
                    <a:pt x="215" y="190"/>
                  </a:lnTo>
                  <a:lnTo>
                    <a:pt x="215" y="191"/>
                  </a:lnTo>
                  <a:lnTo>
                    <a:pt x="213" y="193"/>
                  </a:lnTo>
                  <a:lnTo>
                    <a:pt x="210" y="193"/>
                  </a:lnTo>
                  <a:lnTo>
                    <a:pt x="210" y="191"/>
                  </a:lnTo>
                  <a:lnTo>
                    <a:pt x="210" y="190"/>
                  </a:lnTo>
                  <a:lnTo>
                    <a:pt x="211" y="188"/>
                  </a:lnTo>
                  <a:close/>
                  <a:moveTo>
                    <a:pt x="237" y="180"/>
                  </a:moveTo>
                  <a:lnTo>
                    <a:pt x="237" y="180"/>
                  </a:lnTo>
                  <a:lnTo>
                    <a:pt x="239" y="180"/>
                  </a:lnTo>
                  <a:lnTo>
                    <a:pt x="241" y="181"/>
                  </a:lnTo>
                  <a:lnTo>
                    <a:pt x="241" y="183"/>
                  </a:lnTo>
                  <a:lnTo>
                    <a:pt x="239" y="185"/>
                  </a:lnTo>
                  <a:lnTo>
                    <a:pt x="237" y="185"/>
                  </a:lnTo>
                  <a:lnTo>
                    <a:pt x="236" y="183"/>
                  </a:lnTo>
                  <a:lnTo>
                    <a:pt x="236" y="181"/>
                  </a:lnTo>
                  <a:lnTo>
                    <a:pt x="237" y="180"/>
                  </a:lnTo>
                  <a:close/>
                  <a:moveTo>
                    <a:pt x="263" y="172"/>
                  </a:moveTo>
                  <a:lnTo>
                    <a:pt x="263" y="172"/>
                  </a:lnTo>
                  <a:lnTo>
                    <a:pt x="265" y="172"/>
                  </a:lnTo>
                  <a:lnTo>
                    <a:pt x="266" y="172"/>
                  </a:lnTo>
                  <a:lnTo>
                    <a:pt x="266" y="173"/>
                  </a:lnTo>
                  <a:lnTo>
                    <a:pt x="266" y="175"/>
                  </a:lnTo>
                  <a:lnTo>
                    <a:pt x="266" y="177"/>
                  </a:lnTo>
                  <a:lnTo>
                    <a:pt x="265" y="177"/>
                  </a:lnTo>
                  <a:lnTo>
                    <a:pt x="263" y="177"/>
                  </a:lnTo>
                  <a:lnTo>
                    <a:pt x="261" y="177"/>
                  </a:lnTo>
                  <a:lnTo>
                    <a:pt x="261" y="175"/>
                  </a:lnTo>
                  <a:lnTo>
                    <a:pt x="261" y="173"/>
                  </a:lnTo>
                  <a:lnTo>
                    <a:pt x="261" y="172"/>
                  </a:lnTo>
                  <a:lnTo>
                    <a:pt x="263" y="172"/>
                  </a:lnTo>
                  <a:close/>
                  <a:moveTo>
                    <a:pt x="289" y="164"/>
                  </a:moveTo>
                  <a:lnTo>
                    <a:pt x="289" y="164"/>
                  </a:lnTo>
                  <a:lnTo>
                    <a:pt x="291" y="164"/>
                  </a:lnTo>
                  <a:lnTo>
                    <a:pt x="292" y="165"/>
                  </a:lnTo>
                  <a:lnTo>
                    <a:pt x="292" y="167"/>
                  </a:lnTo>
                  <a:lnTo>
                    <a:pt x="291" y="169"/>
                  </a:lnTo>
                  <a:lnTo>
                    <a:pt x="289" y="169"/>
                  </a:lnTo>
                  <a:lnTo>
                    <a:pt x="287" y="167"/>
                  </a:lnTo>
                  <a:lnTo>
                    <a:pt x="287" y="165"/>
                  </a:lnTo>
                  <a:lnTo>
                    <a:pt x="289" y="164"/>
                  </a:lnTo>
                  <a:close/>
                  <a:moveTo>
                    <a:pt x="315" y="156"/>
                  </a:moveTo>
                  <a:lnTo>
                    <a:pt x="315" y="156"/>
                  </a:lnTo>
                  <a:lnTo>
                    <a:pt x="318" y="156"/>
                  </a:lnTo>
                  <a:lnTo>
                    <a:pt x="318" y="157"/>
                  </a:lnTo>
                  <a:lnTo>
                    <a:pt x="318" y="159"/>
                  </a:lnTo>
                  <a:lnTo>
                    <a:pt x="316" y="160"/>
                  </a:lnTo>
                  <a:lnTo>
                    <a:pt x="315" y="160"/>
                  </a:lnTo>
                  <a:lnTo>
                    <a:pt x="313" y="159"/>
                  </a:lnTo>
                  <a:lnTo>
                    <a:pt x="313" y="157"/>
                  </a:lnTo>
                  <a:lnTo>
                    <a:pt x="315" y="156"/>
                  </a:lnTo>
                  <a:close/>
                  <a:moveTo>
                    <a:pt x="342" y="148"/>
                  </a:moveTo>
                  <a:lnTo>
                    <a:pt x="342" y="148"/>
                  </a:lnTo>
                  <a:lnTo>
                    <a:pt x="344" y="148"/>
                  </a:lnTo>
                  <a:lnTo>
                    <a:pt x="346" y="149"/>
                  </a:lnTo>
                  <a:lnTo>
                    <a:pt x="346" y="151"/>
                  </a:lnTo>
                  <a:lnTo>
                    <a:pt x="344" y="152"/>
                  </a:lnTo>
                  <a:lnTo>
                    <a:pt x="340" y="152"/>
                  </a:lnTo>
                  <a:lnTo>
                    <a:pt x="340" y="151"/>
                  </a:lnTo>
                  <a:lnTo>
                    <a:pt x="339" y="149"/>
                  </a:lnTo>
                  <a:lnTo>
                    <a:pt x="340" y="149"/>
                  </a:lnTo>
                  <a:lnTo>
                    <a:pt x="340" y="148"/>
                  </a:lnTo>
                  <a:lnTo>
                    <a:pt x="342" y="148"/>
                  </a:lnTo>
                  <a:close/>
                  <a:moveTo>
                    <a:pt x="368" y="139"/>
                  </a:moveTo>
                  <a:lnTo>
                    <a:pt x="368" y="139"/>
                  </a:lnTo>
                  <a:lnTo>
                    <a:pt x="370" y="139"/>
                  </a:lnTo>
                  <a:lnTo>
                    <a:pt x="371" y="141"/>
                  </a:lnTo>
                  <a:lnTo>
                    <a:pt x="371" y="143"/>
                  </a:lnTo>
                  <a:lnTo>
                    <a:pt x="370" y="144"/>
                  </a:lnTo>
                  <a:lnTo>
                    <a:pt x="368" y="144"/>
                  </a:lnTo>
                  <a:lnTo>
                    <a:pt x="366" y="143"/>
                  </a:lnTo>
                  <a:lnTo>
                    <a:pt x="366" y="141"/>
                  </a:lnTo>
                  <a:lnTo>
                    <a:pt x="368" y="139"/>
                  </a:lnTo>
                  <a:close/>
                  <a:moveTo>
                    <a:pt x="394" y="131"/>
                  </a:moveTo>
                  <a:lnTo>
                    <a:pt x="394" y="131"/>
                  </a:lnTo>
                  <a:lnTo>
                    <a:pt x="396" y="131"/>
                  </a:lnTo>
                  <a:lnTo>
                    <a:pt x="397" y="133"/>
                  </a:lnTo>
                  <a:lnTo>
                    <a:pt x="397" y="135"/>
                  </a:lnTo>
                  <a:lnTo>
                    <a:pt x="396" y="136"/>
                  </a:lnTo>
                  <a:lnTo>
                    <a:pt x="394" y="136"/>
                  </a:lnTo>
                  <a:lnTo>
                    <a:pt x="392" y="135"/>
                  </a:lnTo>
                  <a:lnTo>
                    <a:pt x="392" y="133"/>
                  </a:lnTo>
                  <a:lnTo>
                    <a:pt x="394" y="131"/>
                  </a:lnTo>
                  <a:close/>
                  <a:moveTo>
                    <a:pt x="420" y="123"/>
                  </a:moveTo>
                  <a:lnTo>
                    <a:pt x="420" y="123"/>
                  </a:lnTo>
                  <a:lnTo>
                    <a:pt x="421" y="123"/>
                  </a:lnTo>
                  <a:lnTo>
                    <a:pt x="423" y="123"/>
                  </a:lnTo>
                  <a:lnTo>
                    <a:pt x="423" y="125"/>
                  </a:lnTo>
                  <a:lnTo>
                    <a:pt x="423" y="126"/>
                  </a:lnTo>
                  <a:lnTo>
                    <a:pt x="421" y="128"/>
                  </a:lnTo>
                  <a:lnTo>
                    <a:pt x="420" y="128"/>
                  </a:lnTo>
                  <a:lnTo>
                    <a:pt x="418" y="126"/>
                  </a:lnTo>
                  <a:lnTo>
                    <a:pt x="418" y="125"/>
                  </a:lnTo>
                  <a:lnTo>
                    <a:pt x="420" y="123"/>
                  </a:lnTo>
                  <a:close/>
                  <a:moveTo>
                    <a:pt x="445" y="115"/>
                  </a:moveTo>
                  <a:lnTo>
                    <a:pt x="445" y="115"/>
                  </a:lnTo>
                  <a:lnTo>
                    <a:pt x="447" y="115"/>
                  </a:lnTo>
                  <a:lnTo>
                    <a:pt x="449" y="115"/>
                  </a:lnTo>
                  <a:lnTo>
                    <a:pt x="449" y="117"/>
                  </a:lnTo>
                  <a:lnTo>
                    <a:pt x="449" y="118"/>
                  </a:lnTo>
                  <a:lnTo>
                    <a:pt x="447" y="120"/>
                  </a:lnTo>
                  <a:lnTo>
                    <a:pt x="445" y="120"/>
                  </a:lnTo>
                  <a:lnTo>
                    <a:pt x="444" y="118"/>
                  </a:lnTo>
                  <a:lnTo>
                    <a:pt x="444" y="117"/>
                  </a:lnTo>
                  <a:lnTo>
                    <a:pt x="445" y="115"/>
                  </a:lnTo>
                  <a:close/>
                  <a:moveTo>
                    <a:pt x="473" y="107"/>
                  </a:moveTo>
                  <a:lnTo>
                    <a:pt x="473" y="107"/>
                  </a:lnTo>
                  <a:lnTo>
                    <a:pt x="475" y="107"/>
                  </a:lnTo>
                  <a:lnTo>
                    <a:pt x="476" y="109"/>
                  </a:lnTo>
                  <a:lnTo>
                    <a:pt x="475" y="110"/>
                  </a:lnTo>
                  <a:lnTo>
                    <a:pt x="475" y="112"/>
                  </a:lnTo>
                  <a:lnTo>
                    <a:pt x="473" y="112"/>
                  </a:lnTo>
                  <a:lnTo>
                    <a:pt x="471" y="112"/>
                  </a:lnTo>
                  <a:lnTo>
                    <a:pt x="471" y="110"/>
                  </a:lnTo>
                  <a:lnTo>
                    <a:pt x="471" y="107"/>
                  </a:lnTo>
                  <a:lnTo>
                    <a:pt x="473" y="107"/>
                  </a:lnTo>
                  <a:close/>
                  <a:moveTo>
                    <a:pt x="499" y="99"/>
                  </a:moveTo>
                  <a:lnTo>
                    <a:pt x="499" y="99"/>
                  </a:lnTo>
                  <a:lnTo>
                    <a:pt x="501" y="99"/>
                  </a:lnTo>
                  <a:lnTo>
                    <a:pt x="502" y="101"/>
                  </a:lnTo>
                  <a:lnTo>
                    <a:pt x="502" y="102"/>
                  </a:lnTo>
                  <a:lnTo>
                    <a:pt x="501" y="102"/>
                  </a:lnTo>
                  <a:lnTo>
                    <a:pt x="501" y="104"/>
                  </a:lnTo>
                  <a:lnTo>
                    <a:pt x="499" y="104"/>
                  </a:lnTo>
                  <a:lnTo>
                    <a:pt x="497" y="102"/>
                  </a:lnTo>
                  <a:lnTo>
                    <a:pt x="497" y="101"/>
                  </a:lnTo>
                  <a:lnTo>
                    <a:pt x="497" y="99"/>
                  </a:lnTo>
                  <a:lnTo>
                    <a:pt x="499" y="99"/>
                  </a:lnTo>
                  <a:close/>
                  <a:moveTo>
                    <a:pt x="525" y="91"/>
                  </a:moveTo>
                  <a:lnTo>
                    <a:pt x="525" y="91"/>
                  </a:lnTo>
                  <a:lnTo>
                    <a:pt x="525" y="89"/>
                  </a:lnTo>
                  <a:lnTo>
                    <a:pt x="526" y="91"/>
                  </a:lnTo>
                  <a:lnTo>
                    <a:pt x="528" y="91"/>
                  </a:lnTo>
                  <a:lnTo>
                    <a:pt x="528" y="92"/>
                  </a:lnTo>
                  <a:lnTo>
                    <a:pt x="528" y="94"/>
                  </a:lnTo>
                  <a:lnTo>
                    <a:pt x="526" y="96"/>
                  </a:lnTo>
                  <a:lnTo>
                    <a:pt x="525" y="96"/>
                  </a:lnTo>
                  <a:lnTo>
                    <a:pt x="523" y="94"/>
                  </a:lnTo>
                  <a:lnTo>
                    <a:pt x="523" y="91"/>
                  </a:lnTo>
                  <a:lnTo>
                    <a:pt x="525" y="91"/>
                  </a:lnTo>
                  <a:close/>
                  <a:moveTo>
                    <a:pt x="550" y="83"/>
                  </a:moveTo>
                  <a:lnTo>
                    <a:pt x="550" y="83"/>
                  </a:lnTo>
                  <a:lnTo>
                    <a:pt x="552" y="83"/>
                  </a:lnTo>
                  <a:lnTo>
                    <a:pt x="554" y="84"/>
                  </a:lnTo>
                  <a:lnTo>
                    <a:pt x="554" y="86"/>
                  </a:lnTo>
                  <a:lnTo>
                    <a:pt x="552" y="88"/>
                  </a:lnTo>
                  <a:lnTo>
                    <a:pt x="550" y="88"/>
                  </a:lnTo>
                  <a:lnTo>
                    <a:pt x="550" y="86"/>
                  </a:lnTo>
                  <a:lnTo>
                    <a:pt x="549" y="86"/>
                  </a:lnTo>
                  <a:lnTo>
                    <a:pt x="549" y="84"/>
                  </a:lnTo>
                  <a:lnTo>
                    <a:pt x="549" y="83"/>
                  </a:lnTo>
                  <a:lnTo>
                    <a:pt x="550" y="83"/>
                  </a:lnTo>
                  <a:close/>
                  <a:moveTo>
                    <a:pt x="576" y="75"/>
                  </a:moveTo>
                  <a:lnTo>
                    <a:pt x="576" y="75"/>
                  </a:lnTo>
                  <a:lnTo>
                    <a:pt x="578" y="73"/>
                  </a:lnTo>
                  <a:lnTo>
                    <a:pt x="578" y="75"/>
                  </a:lnTo>
                  <a:lnTo>
                    <a:pt x="580" y="75"/>
                  </a:lnTo>
                  <a:lnTo>
                    <a:pt x="580" y="78"/>
                  </a:lnTo>
                  <a:lnTo>
                    <a:pt x="578" y="80"/>
                  </a:lnTo>
                  <a:lnTo>
                    <a:pt x="576" y="78"/>
                  </a:lnTo>
                  <a:lnTo>
                    <a:pt x="575" y="78"/>
                  </a:lnTo>
                  <a:lnTo>
                    <a:pt x="575" y="75"/>
                  </a:lnTo>
                  <a:lnTo>
                    <a:pt x="576" y="75"/>
                  </a:lnTo>
                  <a:close/>
                  <a:moveTo>
                    <a:pt x="602" y="65"/>
                  </a:moveTo>
                  <a:lnTo>
                    <a:pt x="602" y="65"/>
                  </a:lnTo>
                  <a:lnTo>
                    <a:pt x="605" y="65"/>
                  </a:lnTo>
                  <a:lnTo>
                    <a:pt x="607" y="67"/>
                  </a:lnTo>
                  <a:lnTo>
                    <a:pt x="607" y="68"/>
                  </a:lnTo>
                  <a:lnTo>
                    <a:pt x="605" y="70"/>
                  </a:lnTo>
                  <a:lnTo>
                    <a:pt x="604" y="71"/>
                  </a:lnTo>
                  <a:lnTo>
                    <a:pt x="602" y="70"/>
                  </a:lnTo>
                  <a:lnTo>
                    <a:pt x="600" y="70"/>
                  </a:lnTo>
                  <a:lnTo>
                    <a:pt x="600" y="68"/>
                  </a:lnTo>
                  <a:lnTo>
                    <a:pt x="602" y="67"/>
                  </a:lnTo>
                  <a:lnTo>
                    <a:pt x="602" y="65"/>
                  </a:lnTo>
                  <a:close/>
                  <a:moveTo>
                    <a:pt x="630" y="57"/>
                  </a:moveTo>
                  <a:lnTo>
                    <a:pt x="630" y="57"/>
                  </a:lnTo>
                  <a:lnTo>
                    <a:pt x="631" y="57"/>
                  </a:lnTo>
                  <a:lnTo>
                    <a:pt x="631" y="59"/>
                  </a:lnTo>
                  <a:lnTo>
                    <a:pt x="633" y="59"/>
                  </a:lnTo>
                  <a:lnTo>
                    <a:pt x="633" y="62"/>
                  </a:lnTo>
                  <a:lnTo>
                    <a:pt x="631" y="62"/>
                  </a:lnTo>
                  <a:lnTo>
                    <a:pt x="628" y="62"/>
                  </a:lnTo>
                  <a:lnTo>
                    <a:pt x="628" y="60"/>
                  </a:lnTo>
                  <a:lnTo>
                    <a:pt x="628" y="59"/>
                  </a:lnTo>
                  <a:lnTo>
                    <a:pt x="630" y="57"/>
                  </a:lnTo>
                  <a:close/>
                  <a:moveTo>
                    <a:pt x="655" y="49"/>
                  </a:moveTo>
                  <a:lnTo>
                    <a:pt x="655" y="49"/>
                  </a:lnTo>
                  <a:lnTo>
                    <a:pt x="657" y="49"/>
                  </a:lnTo>
                  <a:lnTo>
                    <a:pt x="659" y="50"/>
                  </a:lnTo>
                  <a:lnTo>
                    <a:pt x="659" y="52"/>
                  </a:lnTo>
                  <a:lnTo>
                    <a:pt x="659" y="54"/>
                  </a:lnTo>
                  <a:lnTo>
                    <a:pt x="657" y="54"/>
                  </a:lnTo>
                  <a:lnTo>
                    <a:pt x="655" y="54"/>
                  </a:lnTo>
                  <a:lnTo>
                    <a:pt x="654" y="52"/>
                  </a:lnTo>
                  <a:lnTo>
                    <a:pt x="654" y="50"/>
                  </a:lnTo>
                  <a:lnTo>
                    <a:pt x="655" y="49"/>
                  </a:lnTo>
                  <a:close/>
                  <a:moveTo>
                    <a:pt x="681" y="41"/>
                  </a:moveTo>
                  <a:lnTo>
                    <a:pt x="681" y="41"/>
                  </a:lnTo>
                  <a:lnTo>
                    <a:pt x="683" y="41"/>
                  </a:lnTo>
                  <a:lnTo>
                    <a:pt x="685" y="42"/>
                  </a:lnTo>
                  <a:lnTo>
                    <a:pt x="685" y="46"/>
                  </a:lnTo>
                  <a:lnTo>
                    <a:pt x="683" y="46"/>
                  </a:lnTo>
                  <a:lnTo>
                    <a:pt x="681" y="46"/>
                  </a:lnTo>
                  <a:lnTo>
                    <a:pt x="679" y="46"/>
                  </a:lnTo>
                  <a:lnTo>
                    <a:pt x="679" y="44"/>
                  </a:lnTo>
                  <a:lnTo>
                    <a:pt x="679" y="42"/>
                  </a:lnTo>
                  <a:lnTo>
                    <a:pt x="681" y="41"/>
                  </a:lnTo>
                  <a:close/>
                  <a:moveTo>
                    <a:pt x="707" y="33"/>
                  </a:moveTo>
                  <a:lnTo>
                    <a:pt x="707" y="33"/>
                  </a:lnTo>
                  <a:lnTo>
                    <a:pt x="709" y="33"/>
                  </a:lnTo>
                  <a:lnTo>
                    <a:pt x="710" y="34"/>
                  </a:lnTo>
                  <a:lnTo>
                    <a:pt x="710" y="36"/>
                  </a:lnTo>
                  <a:lnTo>
                    <a:pt x="710" y="37"/>
                  </a:lnTo>
                  <a:lnTo>
                    <a:pt x="709" y="37"/>
                  </a:lnTo>
                  <a:lnTo>
                    <a:pt x="707" y="37"/>
                  </a:lnTo>
                  <a:lnTo>
                    <a:pt x="705" y="36"/>
                  </a:lnTo>
                  <a:lnTo>
                    <a:pt x="705" y="34"/>
                  </a:lnTo>
                  <a:lnTo>
                    <a:pt x="707" y="34"/>
                  </a:lnTo>
                  <a:lnTo>
                    <a:pt x="707" y="33"/>
                  </a:lnTo>
                  <a:close/>
                  <a:moveTo>
                    <a:pt x="733" y="25"/>
                  </a:moveTo>
                  <a:lnTo>
                    <a:pt x="733" y="25"/>
                  </a:lnTo>
                  <a:lnTo>
                    <a:pt x="735" y="25"/>
                  </a:lnTo>
                  <a:lnTo>
                    <a:pt x="736" y="25"/>
                  </a:lnTo>
                  <a:lnTo>
                    <a:pt x="736" y="26"/>
                  </a:lnTo>
                  <a:lnTo>
                    <a:pt x="736" y="28"/>
                  </a:lnTo>
                  <a:lnTo>
                    <a:pt x="735" y="29"/>
                  </a:lnTo>
                  <a:lnTo>
                    <a:pt x="733" y="29"/>
                  </a:lnTo>
                  <a:lnTo>
                    <a:pt x="731" y="28"/>
                  </a:lnTo>
                  <a:lnTo>
                    <a:pt x="731" y="26"/>
                  </a:lnTo>
                  <a:lnTo>
                    <a:pt x="733" y="25"/>
                  </a:lnTo>
                  <a:close/>
                  <a:moveTo>
                    <a:pt x="760" y="16"/>
                  </a:moveTo>
                  <a:lnTo>
                    <a:pt x="760" y="16"/>
                  </a:lnTo>
                  <a:lnTo>
                    <a:pt x="762" y="16"/>
                  </a:lnTo>
                  <a:lnTo>
                    <a:pt x="764" y="18"/>
                  </a:lnTo>
                  <a:lnTo>
                    <a:pt x="764" y="20"/>
                  </a:lnTo>
                  <a:lnTo>
                    <a:pt x="762" y="21"/>
                  </a:lnTo>
                  <a:lnTo>
                    <a:pt x="760" y="21"/>
                  </a:lnTo>
                  <a:lnTo>
                    <a:pt x="759" y="21"/>
                  </a:lnTo>
                  <a:lnTo>
                    <a:pt x="759" y="20"/>
                  </a:lnTo>
                  <a:lnTo>
                    <a:pt x="759" y="18"/>
                  </a:lnTo>
                  <a:lnTo>
                    <a:pt x="759" y="16"/>
                  </a:lnTo>
                  <a:lnTo>
                    <a:pt x="760" y="16"/>
                  </a:lnTo>
                  <a:close/>
                  <a:moveTo>
                    <a:pt x="786" y="8"/>
                  </a:moveTo>
                  <a:lnTo>
                    <a:pt x="786" y="8"/>
                  </a:lnTo>
                  <a:lnTo>
                    <a:pt x="788" y="8"/>
                  </a:lnTo>
                  <a:lnTo>
                    <a:pt x="788" y="10"/>
                  </a:lnTo>
                  <a:lnTo>
                    <a:pt x="790" y="10"/>
                  </a:lnTo>
                  <a:lnTo>
                    <a:pt x="790" y="12"/>
                  </a:lnTo>
                  <a:lnTo>
                    <a:pt x="788" y="13"/>
                  </a:lnTo>
                  <a:lnTo>
                    <a:pt x="786" y="13"/>
                  </a:lnTo>
                  <a:lnTo>
                    <a:pt x="784" y="13"/>
                  </a:lnTo>
                  <a:lnTo>
                    <a:pt x="784" y="12"/>
                  </a:lnTo>
                  <a:lnTo>
                    <a:pt x="784" y="10"/>
                  </a:lnTo>
                  <a:lnTo>
                    <a:pt x="786" y="8"/>
                  </a:lnTo>
                  <a:close/>
                  <a:moveTo>
                    <a:pt x="812" y="0"/>
                  </a:moveTo>
                  <a:lnTo>
                    <a:pt x="812" y="0"/>
                  </a:lnTo>
                  <a:lnTo>
                    <a:pt x="814" y="0"/>
                  </a:lnTo>
                  <a:lnTo>
                    <a:pt x="815" y="2"/>
                  </a:lnTo>
                  <a:lnTo>
                    <a:pt x="815" y="4"/>
                  </a:lnTo>
                  <a:lnTo>
                    <a:pt x="814" y="5"/>
                  </a:lnTo>
                  <a:lnTo>
                    <a:pt x="812" y="5"/>
                  </a:lnTo>
                  <a:lnTo>
                    <a:pt x="810" y="4"/>
                  </a:lnTo>
                  <a:lnTo>
                    <a:pt x="810" y="2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35DDBFD-95D4-4530-ABA1-62D3CC302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" y="385"/>
              <a:ext cx="47" cy="44"/>
            </a:xfrm>
            <a:custGeom>
              <a:avLst/>
              <a:gdLst>
                <a:gd name="T0" fmla="*/ 2 w 95"/>
                <a:gd name="T1" fmla="*/ 58 h 89"/>
                <a:gd name="T2" fmla="*/ 2 w 95"/>
                <a:gd name="T3" fmla="*/ 55 h 89"/>
                <a:gd name="T4" fmla="*/ 0 w 95"/>
                <a:gd name="T5" fmla="*/ 50 h 89"/>
                <a:gd name="T6" fmla="*/ 0 w 95"/>
                <a:gd name="T7" fmla="*/ 45 h 89"/>
                <a:gd name="T8" fmla="*/ 0 w 95"/>
                <a:gd name="T9" fmla="*/ 40 h 89"/>
                <a:gd name="T10" fmla="*/ 0 w 95"/>
                <a:gd name="T11" fmla="*/ 37 h 89"/>
                <a:gd name="T12" fmla="*/ 2 w 95"/>
                <a:gd name="T13" fmla="*/ 32 h 89"/>
                <a:gd name="T14" fmla="*/ 6 w 95"/>
                <a:gd name="T15" fmla="*/ 24 h 89"/>
                <a:gd name="T16" fmla="*/ 11 w 95"/>
                <a:gd name="T17" fmla="*/ 18 h 89"/>
                <a:gd name="T18" fmla="*/ 16 w 95"/>
                <a:gd name="T19" fmla="*/ 11 h 89"/>
                <a:gd name="T20" fmla="*/ 25 w 95"/>
                <a:gd name="T21" fmla="*/ 6 h 89"/>
                <a:gd name="T22" fmla="*/ 28 w 95"/>
                <a:gd name="T23" fmla="*/ 3 h 89"/>
                <a:gd name="T24" fmla="*/ 33 w 95"/>
                <a:gd name="T25" fmla="*/ 1 h 89"/>
                <a:gd name="T26" fmla="*/ 37 w 95"/>
                <a:gd name="T27" fmla="*/ 1 h 89"/>
                <a:gd name="T28" fmla="*/ 42 w 95"/>
                <a:gd name="T29" fmla="*/ 0 h 89"/>
                <a:gd name="T30" fmla="*/ 47 w 95"/>
                <a:gd name="T31" fmla="*/ 0 h 89"/>
                <a:gd name="T32" fmla="*/ 52 w 95"/>
                <a:gd name="T33" fmla="*/ 0 h 89"/>
                <a:gd name="T34" fmla="*/ 56 w 95"/>
                <a:gd name="T35" fmla="*/ 0 h 89"/>
                <a:gd name="T36" fmla="*/ 61 w 95"/>
                <a:gd name="T37" fmla="*/ 1 h 89"/>
                <a:gd name="T38" fmla="*/ 69 w 95"/>
                <a:gd name="T39" fmla="*/ 5 h 89"/>
                <a:gd name="T40" fmla="*/ 76 w 95"/>
                <a:gd name="T41" fmla="*/ 9 h 89"/>
                <a:gd name="T42" fmla="*/ 83 w 95"/>
                <a:gd name="T43" fmla="*/ 14 h 89"/>
                <a:gd name="T44" fmla="*/ 88 w 95"/>
                <a:gd name="T45" fmla="*/ 22 h 89"/>
                <a:gd name="T46" fmla="*/ 92 w 95"/>
                <a:gd name="T47" fmla="*/ 26 h 89"/>
                <a:gd name="T48" fmla="*/ 93 w 95"/>
                <a:gd name="T49" fmla="*/ 31 h 89"/>
                <a:gd name="T50" fmla="*/ 93 w 95"/>
                <a:gd name="T51" fmla="*/ 31 h 89"/>
                <a:gd name="T52" fmla="*/ 93 w 95"/>
                <a:gd name="T53" fmla="*/ 35 h 89"/>
                <a:gd name="T54" fmla="*/ 95 w 95"/>
                <a:gd name="T55" fmla="*/ 39 h 89"/>
                <a:gd name="T56" fmla="*/ 95 w 95"/>
                <a:gd name="T57" fmla="*/ 43 h 89"/>
                <a:gd name="T58" fmla="*/ 95 w 95"/>
                <a:gd name="T59" fmla="*/ 48 h 89"/>
                <a:gd name="T60" fmla="*/ 95 w 95"/>
                <a:gd name="T61" fmla="*/ 52 h 89"/>
                <a:gd name="T62" fmla="*/ 93 w 95"/>
                <a:gd name="T63" fmla="*/ 56 h 89"/>
                <a:gd name="T64" fmla="*/ 90 w 95"/>
                <a:gd name="T65" fmla="*/ 65 h 89"/>
                <a:gd name="T66" fmla="*/ 85 w 95"/>
                <a:gd name="T67" fmla="*/ 71 h 89"/>
                <a:gd name="T68" fmla="*/ 80 w 95"/>
                <a:gd name="T69" fmla="*/ 77 h 89"/>
                <a:gd name="T70" fmla="*/ 71 w 95"/>
                <a:gd name="T71" fmla="*/ 84 h 89"/>
                <a:gd name="T72" fmla="*/ 68 w 95"/>
                <a:gd name="T73" fmla="*/ 86 h 89"/>
                <a:gd name="T74" fmla="*/ 62 w 95"/>
                <a:gd name="T75" fmla="*/ 87 h 89"/>
                <a:gd name="T76" fmla="*/ 57 w 95"/>
                <a:gd name="T77" fmla="*/ 89 h 89"/>
                <a:gd name="T78" fmla="*/ 54 w 95"/>
                <a:gd name="T79" fmla="*/ 89 h 89"/>
                <a:gd name="T80" fmla="*/ 49 w 95"/>
                <a:gd name="T81" fmla="*/ 89 h 89"/>
                <a:gd name="T82" fmla="*/ 43 w 95"/>
                <a:gd name="T83" fmla="*/ 89 h 89"/>
                <a:gd name="T84" fmla="*/ 40 w 95"/>
                <a:gd name="T85" fmla="*/ 89 h 89"/>
                <a:gd name="T86" fmla="*/ 35 w 95"/>
                <a:gd name="T87" fmla="*/ 87 h 89"/>
                <a:gd name="T88" fmla="*/ 26 w 95"/>
                <a:gd name="T89" fmla="*/ 84 h 89"/>
                <a:gd name="T90" fmla="*/ 19 w 95"/>
                <a:gd name="T91" fmla="*/ 79 h 89"/>
                <a:gd name="T92" fmla="*/ 12 w 95"/>
                <a:gd name="T93" fmla="*/ 74 h 89"/>
                <a:gd name="T94" fmla="*/ 7 w 95"/>
                <a:gd name="T95" fmla="*/ 66 h 89"/>
                <a:gd name="T96" fmla="*/ 4 w 95"/>
                <a:gd name="T97" fmla="*/ 63 h 89"/>
                <a:gd name="T98" fmla="*/ 2 w 95"/>
                <a:gd name="T99" fmla="*/ 58 h 8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5"/>
                <a:gd name="T151" fmla="*/ 0 h 89"/>
                <a:gd name="T152" fmla="*/ 95 w 95"/>
                <a:gd name="T153" fmla="*/ 89 h 8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5" h="89">
                  <a:moveTo>
                    <a:pt x="2" y="58"/>
                  </a:moveTo>
                  <a:lnTo>
                    <a:pt x="2" y="55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6" y="24"/>
                  </a:lnTo>
                  <a:lnTo>
                    <a:pt x="11" y="18"/>
                  </a:lnTo>
                  <a:lnTo>
                    <a:pt x="16" y="11"/>
                  </a:lnTo>
                  <a:lnTo>
                    <a:pt x="25" y="6"/>
                  </a:lnTo>
                  <a:lnTo>
                    <a:pt x="28" y="3"/>
                  </a:lnTo>
                  <a:lnTo>
                    <a:pt x="33" y="1"/>
                  </a:lnTo>
                  <a:lnTo>
                    <a:pt x="37" y="1"/>
                  </a:lnTo>
                  <a:lnTo>
                    <a:pt x="42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1" y="1"/>
                  </a:lnTo>
                  <a:lnTo>
                    <a:pt x="69" y="5"/>
                  </a:lnTo>
                  <a:lnTo>
                    <a:pt x="76" y="9"/>
                  </a:lnTo>
                  <a:lnTo>
                    <a:pt x="83" y="14"/>
                  </a:lnTo>
                  <a:lnTo>
                    <a:pt x="88" y="22"/>
                  </a:lnTo>
                  <a:lnTo>
                    <a:pt x="92" y="26"/>
                  </a:lnTo>
                  <a:lnTo>
                    <a:pt x="93" y="31"/>
                  </a:lnTo>
                  <a:lnTo>
                    <a:pt x="93" y="35"/>
                  </a:lnTo>
                  <a:lnTo>
                    <a:pt x="95" y="39"/>
                  </a:lnTo>
                  <a:lnTo>
                    <a:pt x="95" y="43"/>
                  </a:lnTo>
                  <a:lnTo>
                    <a:pt x="95" y="48"/>
                  </a:lnTo>
                  <a:lnTo>
                    <a:pt x="95" y="52"/>
                  </a:lnTo>
                  <a:lnTo>
                    <a:pt x="93" y="56"/>
                  </a:lnTo>
                  <a:lnTo>
                    <a:pt x="90" y="65"/>
                  </a:lnTo>
                  <a:lnTo>
                    <a:pt x="85" y="71"/>
                  </a:lnTo>
                  <a:lnTo>
                    <a:pt x="80" y="77"/>
                  </a:lnTo>
                  <a:lnTo>
                    <a:pt x="71" y="84"/>
                  </a:lnTo>
                  <a:lnTo>
                    <a:pt x="68" y="86"/>
                  </a:lnTo>
                  <a:lnTo>
                    <a:pt x="62" y="87"/>
                  </a:lnTo>
                  <a:lnTo>
                    <a:pt x="57" y="89"/>
                  </a:lnTo>
                  <a:lnTo>
                    <a:pt x="54" y="89"/>
                  </a:lnTo>
                  <a:lnTo>
                    <a:pt x="49" y="89"/>
                  </a:lnTo>
                  <a:lnTo>
                    <a:pt x="43" y="89"/>
                  </a:lnTo>
                  <a:lnTo>
                    <a:pt x="40" y="89"/>
                  </a:lnTo>
                  <a:lnTo>
                    <a:pt x="35" y="87"/>
                  </a:lnTo>
                  <a:lnTo>
                    <a:pt x="26" y="84"/>
                  </a:lnTo>
                  <a:lnTo>
                    <a:pt x="19" y="79"/>
                  </a:lnTo>
                  <a:lnTo>
                    <a:pt x="12" y="74"/>
                  </a:lnTo>
                  <a:lnTo>
                    <a:pt x="7" y="66"/>
                  </a:lnTo>
                  <a:lnTo>
                    <a:pt x="4" y="63"/>
                  </a:lnTo>
                  <a:lnTo>
                    <a:pt x="2" y="58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218119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6D114-D9BA-44F8-8130-1F9E54B6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Polymorfie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SD</a:t>
            </a:r>
            <a:endParaRPr lang="nl-NL" dirty="0"/>
          </a:p>
        </p:txBody>
      </p:sp>
      <p:grpSp>
        <p:nvGrpSpPr>
          <p:cNvPr id="6" name="Group 159">
            <a:extLst>
              <a:ext uri="{FF2B5EF4-FFF2-40B4-BE49-F238E27FC236}">
                <a16:creationId xmlns:a16="http://schemas.microsoft.com/office/drawing/2014/main" id="{8F595F46-5D8E-43EA-B450-69AC1EA80AC3}"/>
              </a:ext>
            </a:extLst>
          </p:cNvPr>
          <p:cNvGrpSpPr>
            <a:grpSpLocks/>
          </p:cNvGrpSpPr>
          <p:nvPr/>
        </p:nvGrpSpPr>
        <p:grpSpPr bwMode="auto">
          <a:xfrm>
            <a:off x="395287" y="1168929"/>
            <a:ext cx="8353425" cy="5256212"/>
            <a:chOff x="249" y="709"/>
            <a:chExt cx="5262" cy="3311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89171362-8338-4442-939D-F536080183B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9" y="709"/>
              <a:ext cx="5262" cy="2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8C91BE11-1E65-4106-BE8E-A00AC8D82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1306"/>
              <a:ext cx="516" cy="2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5A193F05-9B60-4003-AE25-7F1A8B3A1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1306"/>
              <a:ext cx="516" cy="242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402C10E0-FDAA-4A23-9CC1-15C2790DA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137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:</a:t>
              </a:r>
              <a:endParaRPr lang="en-US"/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E5990F99-0E9A-4EB1-BE3D-8D5761E70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375"/>
              <a:ext cx="32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Register</a:t>
              </a:r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C851906-7E81-4692-AAFC-C4E8124CA3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9" y="1547"/>
              <a:ext cx="8" cy="590"/>
            </a:xfrm>
            <a:custGeom>
              <a:avLst/>
              <a:gdLst>
                <a:gd name="T0" fmla="*/ 15 w 17"/>
                <a:gd name="T1" fmla="*/ 80 h 1181"/>
                <a:gd name="T2" fmla="*/ 14 w 17"/>
                <a:gd name="T3" fmla="*/ 82 h 1181"/>
                <a:gd name="T4" fmla="*/ 10 w 17"/>
                <a:gd name="T5" fmla="*/ 80 h 1181"/>
                <a:gd name="T6" fmla="*/ 12 w 17"/>
                <a:gd name="T7" fmla="*/ 1 h 1181"/>
                <a:gd name="T8" fmla="*/ 14 w 17"/>
                <a:gd name="T9" fmla="*/ 0 h 1181"/>
                <a:gd name="T10" fmla="*/ 17 w 17"/>
                <a:gd name="T11" fmla="*/ 3 h 1181"/>
                <a:gd name="T12" fmla="*/ 15 w 17"/>
                <a:gd name="T13" fmla="*/ 205 h 1181"/>
                <a:gd name="T14" fmla="*/ 12 w 17"/>
                <a:gd name="T15" fmla="*/ 207 h 1181"/>
                <a:gd name="T16" fmla="*/ 10 w 17"/>
                <a:gd name="T17" fmla="*/ 203 h 1181"/>
                <a:gd name="T18" fmla="*/ 10 w 17"/>
                <a:gd name="T19" fmla="*/ 124 h 1181"/>
                <a:gd name="T20" fmla="*/ 15 w 17"/>
                <a:gd name="T21" fmla="*/ 124 h 1181"/>
                <a:gd name="T22" fmla="*/ 15 w 17"/>
                <a:gd name="T23" fmla="*/ 127 h 1181"/>
                <a:gd name="T24" fmla="*/ 14 w 17"/>
                <a:gd name="T25" fmla="*/ 330 h 1181"/>
                <a:gd name="T26" fmla="*/ 10 w 17"/>
                <a:gd name="T27" fmla="*/ 331 h 1181"/>
                <a:gd name="T28" fmla="*/ 9 w 17"/>
                <a:gd name="T29" fmla="*/ 330 h 1181"/>
                <a:gd name="T30" fmla="*/ 9 w 17"/>
                <a:gd name="T31" fmla="*/ 250 h 1181"/>
                <a:gd name="T32" fmla="*/ 12 w 17"/>
                <a:gd name="T33" fmla="*/ 249 h 1181"/>
                <a:gd name="T34" fmla="*/ 14 w 17"/>
                <a:gd name="T35" fmla="*/ 250 h 1181"/>
                <a:gd name="T36" fmla="*/ 14 w 17"/>
                <a:gd name="T37" fmla="*/ 375 h 1181"/>
                <a:gd name="T38" fmla="*/ 12 w 17"/>
                <a:gd name="T39" fmla="*/ 454 h 1181"/>
                <a:gd name="T40" fmla="*/ 7 w 17"/>
                <a:gd name="T41" fmla="*/ 454 h 1181"/>
                <a:gd name="T42" fmla="*/ 9 w 17"/>
                <a:gd name="T43" fmla="*/ 373 h 1181"/>
                <a:gd name="T44" fmla="*/ 12 w 17"/>
                <a:gd name="T45" fmla="*/ 373 h 1181"/>
                <a:gd name="T46" fmla="*/ 14 w 17"/>
                <a:gd name="T47" fmla="*/ 375 h 1181"/>
                <a:gd name="T48" fmla="*/ 10 w 17"/>
                <a:gd name="T49" fmla="*/ 579 h 1181"/>
                <a:gd name="T50" fmla="*/ 9 w 17"/>
                <a:gd name="T51" fmla="*/ 580 h 1181"/>
                <a:gd name="T52" fmla="*/ 7 w 17"/>
                <a:gd name="T53" fmla="*/ 499 h 1181"/>
                <a:gd name="T54" fmla="*/ 9 w 17"/>
                <a:gd name="T55" fmla="*/ 496 h 1181"/>
                <a:gd name="T56" fmla="*/ 10 w 17"/>
                <a:gd name="T57" fmla="*/ 498 h 1181"/>
                <a:gd name="T58" fmla="*/ 12 w 17"/>
                <a:gd name="T59" fmla="*/ 499 h 1181"/>
                <a:gd name="T60" fmla="*/ 10 w 17"/>
                <a:gd name="T61" fmla="*/ 702 h 1181"/>
                <a:gd name="T62" fmla="*/ 7 w 17"/>
                <a:gd name="T63" fmla="*/ 703 h 1181"/>
                <a:gd name="T64" fmla="*/ 5 w 17"/>
                <a:gd name="T65" fmla="*/ 702 h 1181"/>
                <a:gd name="T66" fmla="*/ 5 w 17"/>
                <a:gd name="T67" fmla="*/ 622 h 1181"/>
                <a:gd name="T68" fmla="*/ 9 w 17"/>
                <a:gd name="T69" fmla="*/ 621 h 1181"/>
                <a:gd name="T70" fmla="*/ 10 w 17"/>
                <a:gd name="T71" fmla="*/ 624 h 1181"/>
                <a:gd name="T72" fmla="*/ 9 w 17"/>
                <a:gd name="T73" fmla="*/ 826 h 1181"/>
                <a:gd name="T74" fmla="*/ 5 w 17"/>
                <a:gd name="T75" fmla="*/ 828 h 1181"/>
                <a:gd name="T76" fmla="*/ 3 w 17"/>
                <a:gd name="T77" fmla="*/ 825 h 1181"/>
                <a:gd name="T78" fmla="*/ 7 w 17"/>
                <a:gd name="T79" fmla="*/ 745 h 1181"/>
                <a:gd name="T80" fmla="*/ 9 w 17"/>
                <a:gd name="T81" fmla="*/ 747 h 1181"/>
                <a:gd name="T82" fmla="*/ 9 w 17"/>
                <a:gd name="T83" fmla="*/ 872 h 1181"/>
                <a:gd name="T84" fmla="*/ 5 w 17"/>
                <a:gd name="T85" fmla="*/ 953 h 1181"/>
                <a:gd name="T86" fmla="*/ 2 w 17"/>
                <a:gd name="T87" fmla="*/ 951 h 1181"/>
                <a:gd name="T88" fmla="*/ 3 w 17"/>
                <a:gd name="T89" fmla="*/ 870 h 1181"/>
                <a:gd name="T90" fmla="*/ 7 w 17"/>
                <a:gd name="T91" fmla="*/ 870 h 1181"/>
                <a:gd name="T92" fmla="*/ 9 w 17"/>
                <a:gd name="T93" fmla="*/ 872 h 1181"/>
                <a:gd name="T94" fmla="*/ 5 w 17"/>
                <a:gd name="T95" fmla="*/ 1074 h 1181"/>
                <a:gd name="T96" fmla="*/ 3 w 17"/>
                <a:gd name="T97" fmla="*/ 1077 h 1181"/>
                <a:gd name="T98" fmla="*/ 0 w 17"/>
                <a:gd name="T99" fmla="*/ 1074 h 1181"/>
                <a:gd name="T100" fmla="*/ 3 w 17"/>
                <a:gd name="T101" fmla="*/ 995 h 1181"/>
                <a:gd name="T102" fmla="*/ 7 w 17"/>
                <a:gd name="T103" fmla="*/ 996 h 1181"/>
                <a:gd name="T104" fmla="*/ 5 w 17"/>
                <a:gd name="T105" fmla="*/ 1177 h 1181"/>
                <a:gd name="T106" fmla="*/ 2 w 17"/>
                <a:gd name="T107" fmla="*/ 1181 h 1181"/>
                <a:gd name="T108" fmla="*/ 0 w 17"/>
                <a:gd name="T109" fmla="*/ 1121 h 1181"/>
                <a:gd name="T110" fmla="*/ 3 w 17"/>
                <a:gd name="T111" fmla="*/ 1118 h 1181"/>
                <a:gd name="T112" fmla="*/ 5 w 17"/>
                <a:gd name="T113" fmla="*/ 1121 h 118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"/>
                <a:gd name="T172" fmla="*/ 0 h 1181"/>
                <a:gd name="T173" fmla="*/ 17 w 17"/>
                <a:gd name="T174" fmla="*/ 1181 h 118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" h="1181">
                  <a:moveTo>
                    <a:pt x="17" y="3"/>
                  </a:moveTo>
                  <a:lnTo>
                    <a:pt x="15" y="80"/>
                  </a:lnTo>
                  <a:lnTo>
                    <a:pt x="15" y="82"/>
                  </a:lnTo>
                  <a:lnTo>
                    <a:pt x="14" y="82"/>
                  </a:lnTo>
                  <a:lnTo>
                    <a:pt x="12" y="82"/>
                  </a:lnTo>
                  <a:lnTo>
                    <a:pt x="10" y="80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7" y="1"/>
                  </a:lnTo>
                  <a:lnTo>
                    <a:pt x="17" y="3"/>
                  </a:lnTo>
                  <a:close/>
                  <a:moveTo>
                    <a:pt x="15" y="127"/>
                  </a:moveTo>
                  <a:lnTo>
                    <a:pt x="15" y="205"/>
                  </a:lnTo>
                  <a:lnTo>
                    <a:pt x="14" y="207"/>
                  </a:lnTo>
                  <a:lnTo>
                    <a:pt x="12" y="207"/>
                  </a:lnTo>
                  <a:lnTo>
                    <a:pt x="10" y="207"/>
                  </a:lnTo>
                  <a:lnTo>
                    <a:pt x="10" y="205"/>
                  </a:lnTo>
                  <a:lnTo>
                    <a:pt x="10" y="203"/>
                  </a:lnTo>
                  <a:lnTo>
                    <a:pt x="10" y="127"/>
                  </a:lnTo>
                  <a:lnTo>
                    <a:pt x="10" y="126"/>
                  </a:lnTo>
                  <a:lnTo>
                    <a:pt x="10" y="124"/>
                  </a:lnTo>
                  <a:lnTo>
                    <a:pt x="14" y="124"/>
                  </a:lnTo>
                  <a:lnTo>
                    <a:pt x="15" y="124"/>
                  </a:lnTo>
                  <a:lnTo>
                    <a:pt x="15" y="126"/>
                  </a:lnTo>
                  <a:lnTo>
                    <a:pt x="15" y="127"/>
                  </a:lnTo>
                  <a:close/>
                  <a:moveTo>
                    <a:pt x="14" y="250"/>
                  </a:moveTo>
                  <a:lnTo>
                    <a:pt x="14" y="328"/>
                  </a:lnTo>
                  <a:lnTo>
                    <a:pt x="14" y="330"/>
                  </a:lnTo>
                  <a:lnTo>
                    <a:pt x="12" y="330"/>
                  </a:lnTo>
                  <a:lnTo>
                    <a:pt x="12" y="331"/>
                  </a:lnTo>
                  <a:lnTo>
                    <a:pt x="10" y="331"/>
                  </a:lnTo>
                  <a:lnTo>
                    <a:pt x="9" y="330"/>
                  </a:lnTo>
                  <a:lnTo>
                    <a:pt x="9" y="328"/>
                  </a:lnTo>
                  <a:lnTo>
                    <a:pt x="9" y="250"/>
                  </a:lnTo>
                  <a:lnTo>
                    <a:pt x="10" y="249"/>
                  </a:lnTo>
                  <a:lnTo>
                    <a:pt x="12" y="249"/>
                  </a:lnTo>
                  <a:lnTo>
                    <a:pt x="14" y="249"/>
                  </a:lnTo>
                  <a:lnTo>
                    <a:pt x="14" y="250"/>
                  </a:lnTo>
                  <a:close/>
                  <a:moveTo>
                    <a:pt x="14" y="375"/>
                  </a:moveTo>
                  <a:lnTo>
                    <a:pt x="12" y="453"/>
                  </a:lnTo>
                  <a:lnTo>
                    <a:pt x="12" y="454"/>
                  </a:lnTo>
                  <a:lnTo>
                    <a:pt x="10" y="456"/>
                  </a:lnTo>
                  <a:lnTo>
                    <a:pt x="9" y="456"/>
                  </a:lnTo>
                  <a:lnTo>
                    <a:pt x="7" y="454"/>
                  </a:lnTo>
                  <a:lnTo>
                    <a:pt x="7" y="453"/>
                  </a:lnTo>
                  <a:lnTo>
                    <a:pt x="7" y="375"/>
                  </a:lnTo>
                  <a:lnTo>
                    <a:pt x="9" y="373"/>
                  </a:lnTo>
                  <a:lnTo>
                    <a:pt x="10" y="373"/>
                  </a:lnTo>
                  <a:lnTo>
                    <a:pt x="12" y="373"/>
                  </a:lnTo>
                  <a:lnTo>
                    <a:pt x="14" y="373"/>
                  </a:lnTo>
                  <a:lnTo>
                    <a:pt x="14" y="375"/>
                  </a:lnTo>
                  <a:close/>
                  <a:moveTo>
                    <a:pt x="12" y="499"/>
                  </a:moveTo>
                  <a:lnTo>
                    <a:pt x="10" y="577"/>
                  </a:lnTo>
                  <a:lnTo>
                    <a:pt x="10" y="579"/>
                  </a:lnTo>
                  <a:lnTo>
                    <a:pt x="9" y="579"/>
                  </a:lnTo>
                  <a:lnTo>
                    <a:pt x="9" y="580"/>
                  </a:lnTo>
                  <a:lnTo>
                    <a:pt x="7" y="579"/>
                  </a:lnTo>
                  <a:lnTo>
                    <a:pt x="5" y="577"/>
                  </a:lnTo>
                  <a:lnTo>
                    <a:pt x="7" y="499"/>
                  </a:lnTo>
                  <a:lnTo>
                    <a:pt x="7" y="498"/>
                  </a:lnTo>
                  <a:lnTo>
                    <a:pt x="9" y="496"/>
                  </a:lnTo>
                  <a:lnTo>
                    <a:pt x="10" y="496"/>
                  </a:lnTo>
                  <a:lnTo>
                    <a:pt x="10" y="498"/>
                  </a:lnTo>
                  <a:lnTo>
                    <a:pt x="12" y="498"/>
                  </a:lnTo>
                  <a:lnTo>
                    <a:pt x="12" y="499"/>
                  </a:lnTo>
                  <a:close/>
                  <a:moveTo>
                    <a:pt x="10" y="624"/>
                  </a:moveTo>
                  <a:lnTo>
                    <a:pt x="10" y="702"/>
                  </a:lnTo>
                  <a:lnTo>
                    <a:pt x="9" y="703"/>
                  </a:lnTo>
                  <a:lnTo>
                    <a:pt x="7" y="703"/>
                  </a:lnTo>
                  <a:lnTo>
                    <a:pt x="5" y="703"/>
                  </a:lnTo>
                  <a:lnTo>
                    <a:pt x="5" y="702"/>
                  </a:lnTo>
                  <a:lnTo>
                    <a:pt x="5" y="624"/>
                  </a:lnTo>
                  <a:lnTo>
                    <a:pt x="5" y="622"/>
                  </a:lnTo>
                  <a:lnTo>
                    <a:pt x="7" y="621"/>
                  </a:lnTo>
                  <a:lnTo>
                    <a:pt x="9" y="621"/>
                  </a:lnTo>
                  <a:lnTo>
                    <a:pt x="10" y="622"/>
                  </a:lnTo>
                  <a:lnTo>
                    <a:pt x="10" y="624"/>
                  </a:lnTo>
                  <a:close/>
                  <a:moveTo>
                    <a:pt x="9" y="749"/>
                  </a:moveTo>
                  <a:lnTo>
                    <a:pt x="9" y="826"/>
                  </a:lnTo>
                  <a:lnTo>
                    <a:pt x="7" y="828"/>
                  </a:lnTo>
                  <a:lnTo>
                    <a:pt x="5" y="828"/>
                  </a:lnTo>
                  <a:lnTo>
                    <a:pt x="3" y="828"/>
                  </a:lnTo>
                  <a:lnTo>
                    <a:pt x="3" y="825"/>
                  </a:lnTo>
                  <a:lnTo>
                    <a:pt x="3" y="747"/>
                  </a:lnTo>
                  <a:lnTo>
                    <a:pt x="5" y="745"/>
                  </a:lnTo>
                  <a:lnTo>
                    <a:pt x="7" y="745"/>
                  </a:lnTo>
                  <a:lnTo>
                    <a:pt x="9" y="745"/>
                  </a:lnTo>
                  <a:lnTo>
                    <a:pt x="9" y="747"/>
                  </a:lnTo>
                  <a:lnTo>
                    <a:pt x="9" y="749"/>
                  </a:lnTo>
                  <a:close/>
                  <a:moveTo>
                    <a:pt x="9" y="872"/>
                  </a:moveTo>
                  <a:lnTo>
                    <a:pt x="7" y="949"/>
                  </a:lnTo>
                  <a:lnTo>
                    <a:pt x="7" y="951"/>
                  </a:lnTo>
                  <a:lnTo>
                    <a:pt x="5" y="953"/>
                  </a:lnTo>
                  <a:lnTo>
                    <a:pt x="3" y="953"/>
                  </a:lnTo>
                  <a:lnTo>
                    <a:pt x="2" y="951"/>
                  </a:lnTo>
                  <a:lnTo>
                    <a:pt x="2" y="949"/>
                  </a:lnTo>
                  <a:lnTo>
                    <a:pt x="3" y="872"/>
                  </a:lnTo>
                  <a:lnTo>
                    <a:pt x="3" y="870"/>
                  </a:lnTo>
                  <a:lnTo>
                    <a:pt x="5" y="870"/>
                  </a:lnTo>
                  <a:lnTo>
                    <a:pt x="7" y="870"/>
                  </a:lnTo>
                  <a:lnTo>
                    <a:pt x="9" y="872"/>
                  </a:lnTo>
                  <a:close/>
                  <a:moveTo>
                    <a:pt x="7" y="996"/>
                  </a:moveTo>
                  <a:lnTo>
                    <a:pt x="5" y="1074"/>
                  </a:lnTo>
                  <a:lnTo>
                    <a:pt x="5" y="1076"/>
                  </a:lnTo>
                  <a:lnTo>
                    <a:pt x="3" y="1077"/>
                  </a:lnTo>
                  <a:lnTo>
                    <a:pt x="2" y="1077"/>
                  </a:lnTo>
                  <a:lnTo>
                    <a:pt x="2" y="1076"/>
                  </a:lnTo>
                  <a:lnTo>
                    <a:pt x="0" y="1074"/>
                  </a:lnTo>
                  <a:lnTo>
                    <a:pt x="2" y="996"/>
                  </a:lnTo>
                  <a:lnTo>
                    <a:pt x="2" y="995"/>
                  </a:lnTo>
                  <a:lnTo>
                    <a:pt x="3" y="995"/>
                  </a:lnTo>
                  <a:lnTo>
                    <a:pt x="3" y="993"/>
                  </a:lnTo>
                  <a:lnTo>
                    <a:pt x="5" y="995"/>
                  </a:lnTo>
                  <a:lnTo>
                    <a:pt x="7" y="996"/>
                  </a:lnTo>
                  <a:close/>
                  <a:moveTo>
                    <a:pt x="5" y="1121"/>
                  </a:moveTo>
                  <a:lnTo>
                    <a:pt x="5" y="1177"/>
                  </a:lnTo>
                  <a:lnTo>
                    <a:pt x="3" y="1179"/>
                  </a:lnTo>
                  <a:lnTo>
                    <a:pt x="2" y="1181"/>
                  </a:lnTo>
                  <a:lnTo>
                    <a:pt x="0" y="1179"/>
                  </a:lnTo>
                  <a:lnTo>
                    <a:pt x="0" y="1177"/>
                  </a:lnTo>
                  <a:lnTo>
                    <a:pt x="0" y="1121"/>
                  </a:lnTo>
                  <a:lnTo>
                    <a:pt x="0" y="1119"/>
                  </a:lnTo>
                  <a:lnTo>
                    <a:pt x="3" y="1118"/>
                  </a:lnTo>
                  <a:lnTo>
                    <a:pt x="5" y="1119"/>
                  </a:lnTo>
                  <a:lnTo>
                    <a:pt x="5" y="112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B745C436-F8BF-4292-BD76-115A23D0C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1874"/>
              <a:ext cx="16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C57047-F6DA-46C8-94C5-B0E17C261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" y="1844"/>
              <a:ext cx="64" cy="60"/>
            </a:xfrm>
            <a:custGeom>
              <a:avLst/>
              <a:gdLst>
                <a:gd name="T0" fmla="*/ 0 w 128"/>
                <a:gd name="T1" fmla="*/ 0 h 118"/>
                <a:gd name="T2" fmla="*/ 128 w 128"/>
                <a:gd name="T3" fmla="*/ 60 h 118"/>
                <a:gd name="T4" fmla="*/ 0 w 128"/>
                <a:gd name="T5" fmla="*/ 118 h 118"/>
                <a:gd name="T6" fmla="*/ 0 w 128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"/>
                <a:gd name="T13" fmla="*/ 0 h 118"/>
                <a:gd name="T14" fmla="*/ 128 w 128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" h="118">
                  <a:moveTo>
                    <a:pt x="0" y="0"/>
                  </a:moveTo>
                  <a:lnTo>
                    <a:pt x="128" y="60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066FABCF-B8E5-43D5-96EA-E654D41BA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1779"/>
              <a:ext cx="36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authorize</a:t>
              </a:r>
              <a:endParaRPr 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91D66258-4C46-4CB7-8E21-275A26C59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1747"/>
              <a:ext cx="557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3EDB61E0-D51A-415D-8076-CAD5B0D85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" y="1726"/>
              <a:ext cx="48" cy="44"/>
            </a:xfrm>
            <a:custGeom>
              <a:avLst/>
              <a:gdLst>
                <a:gd name="T0" fmla="*/ 97 w 97"/>
                <a:gd name="T1" fmla="*/ 44 h 89"/>
                <a:gd name="T2" fmla="*/ 95 w 97"/>
                <a:gd name="T3" fmla="*/ 39 h 89"/>
                <a:gd name="T4" fmla="*/ 95 w 97"/>
                <a:gd name="T5" fmla="*/ 34 h 89"/>
                <a:gd name="T6" fmla="*/ 93 w 97"/>
                <a:gd name="T7" fmla="*/ 31 h 89"/>
                <a:gd name="T8" fmla="*/ 91 w 97"/>
                <a:gd name="T9" fmla="*/ 26 h 89"/>
                <a:gd name="T10" fmla="*/ 88 w 97"/>
                <a:gd name="T11" fmla="*/ 20 h 89"/>
                <a:gd name="T12" fmla="*/ 81 w 97"/>
                <a:gd name="T13" fmla="*/ 13 h 89"/>
                <a:gd name="T14" fmla="*/ 74 w 97"/>
                <a:gd name="T15" fmla="*/ 7 h 89"/>
                <a:gd name="T16" fmla="*/ 67 w 97"/>
                <a:gd name="T17" fmla="*/ 3 h 89"/>
                <a:gd name="T18" fmla="*/ 62 w 97"/>
                <a:gd name="T19" fmla="*/ 2 h 89"/>
                <a:gd name="T20" fmla="*/ 57 w 97"/>
                <a:gd name="T21" fmla="*/ 0 h 89"/>
                <a:gd name="T22" fmla="*/ 54 w 97"/>
                <a:gd name="T23" fmla="*/ 0 h 89"/>
                <a:gd name="T24" fmla="*/ 48 w 97"/>
                <a:gd name="T25" fmla="*/ 0 h 89"/>
                <a:gd name="T26" fmla="*/ 43 w 97"/>
                <a:gd name="T27" fmla="*/ 0 h 89"/>
                <a:gd name="T28" fmla="*/ 38 w 97"/>
                <a:gd name="T29" fmla="*/ 0 h 89"/>
                <a:gd name="T30" fmla="*/ 35 w 97"/>
                <a:gd name="T31" fmla="*/ 2 h 89"/>
                <a:gd name="T32" fmla="*/ 29 w 97"/>
                <a:gd name="T33" fmla="*/ 3 h 89"/>
                <a:gd name="T34" fmla="*/ 21 w 97"/>
                <a:gd name="T35" fmla="*/ 7 h 89"/>
                <a:gd name="T36" fmla="*/ 14 w 97"/>
                <a:gd name="T37" fmla="*/ 13 h 89"/>
                <a:gd name="T38" fmla="*/ 9 w 97"/>
                <a:gd name="T39" fmla="*/ 20 h 89"/>
                <a:gd name="T40" fmla="*/ 5 w 97"/>
                <a:gd name="T41" fmla="*/ 26 h 89"/>
                <a:gd name="T42" fmla="*/ 4 w 97"/>
                <a:gd name="T43" fmla="*/ 31 h 89"/>
                <a:gd name="T44" fmla="*/ 2 w 97"/>
                <a:gd name="T45" fmla="*/ 34 h 89"/>
                <a:gd name="T46" fmla="*/ 2 w 97"/>
                <a:gd name="T47" fmla="*/ 39 h 89"/>
                <a:gd name="T48" fmla="*/ 0 w 97"/>
                <a:gd name="T49" fmla="*/ 44 h 89"/>
                <a:gd name="T50" fmla="*/ 0 w 97"/>
                <a:gd name="T51" fmla="*/ 44 h 89"/>
                <a:gd name="T52" fmla="*/ 2 w 97"/>
                <a:gd name="T53" fmla="*/ 49 h 89"/>
                <a:gd name="T54" fmla="*/ 2 w 97"/>
                <a:gd name="T55" fmla="*/ 53 h 89"/>
                <a:gd name="T56" fmla="*/ 4 w 97"/>
                <a:gd name="T57" fmla="*/ 57 h 89"/>
                <a:gd name="T58" fmla="*/ 5 w 97"/>
                <a:gd name="T59" fmla="*/ 62 h 89"/>
                <a:gd name="T60" fmla="*/ 9 w 97"/>
                <a:gd name="T61" fmla="*/ 68 h 89"/>
                <a:gd name="T62" fmla="*/ 14 w 97"/>
                <a:gd name="T63" fmla="*/ 76 h 89"/>
                <a:gd name="T64" fmla="*/ 21 w 97"/>
                <a:gd name="T65" fmla="*/ 81 h 89"/>
                <a:gd name="T66" fmla="*/ 29 w 97"/>
                <a:gd name="T67" fmla="*/ 84 h 89"/>
                <a:gd name="T68" fmla="*/ 35 w 97"/>
                <a:gd name="T69" fmla="*/ 86 h 89"/>
                <a:gd name="T70" fmla="*/ 38 w 97"/>
                <a:gd name="T71" fmla="*/ 87 h 89"/>
                <a:gd name="T72" fmla="*/ 43 w 97"/>
                <a:gd name="T73" fmla="*/ 89 h 89"/>
                <a:gd name="T74" fmla="*/ 48 w 97"/>
                <a:gd name="T75" fmla="*/ 89 h 89"/>
                <a:gd name="T76" fmla="*/ 54 w 97"/>
                <a:gd name="T77" fmla="*/ 89 h 89"/>
                <a:gd name="T78" fmla="*/ 57 w 97"/>
                <a:gd name="T79" fmla="*/ 87 h 89"/>
                <a:gd name="T80" fmla="*/ 62 w 97"/>
                <a:gd name="T81" fmla="*/ 86 h 89"/>
                <a:gd name="T82" fmla="*/ 67 w 97"/>
                <a:gd name="T83" fmla="*/ 84 h 89"/>
                <a:gd name="T84" fmla="*/ 74 w 97"/>
                <a:gd name="T85" fmla="*/ 81 h 89"/>
                <a:gd name="T86" fmla="*/ 81 w 97"/>
                <a:gd name="T87" fmla="*/ 76 h 89"/>
                <a:gd name="T88" fmla="*/ 88 w 97"/>
                <a:gd name="T89" fmla="*/ 68 h 89"/>
                <a:gd name="T90" fmla="*/ 91 w 97"/>
                <a:gd name="T91" fmla="*/ 62 h 89"/>
                <a:gd name="T92" fmla="*/ 93 w 97"/>
                <a:gd name="T93" fmla="*/ 57 h 89"/>
                <a:gd name="T94" fmla="*/ 95 w 97"/>
                <a:gd name="T95" fmla="*/ 53 h 89"/>
                <a:gd name="T96" fmla="*/ 95 w 97"/>
                <a:gd name="T97" fmla="*/ 49 h 89"/>
                <a:gd name="T98" fmla="*/ 97 w 97"/>
                <a:gd name="T99" fmla="*/ 44 h 8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7"/>
                <a:gd name="T151" fmla="*/ 0 h 89"/>
                <a:gd name="T152" fmla="*/ 97 w 97"/>
                <a:gd name="T153" fmla="*/ 89 h 8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7" h="89">
                  <a:moveTo>
                    <a:pt x="97" y="44"/>
                  </a:moveTo>
                  <a:lnTo>
                    <a:pt x="95" y="39"/>
                  </a:lnTo>
                  <a:lnTo>
                    <a:pt x="95" y="34"/>
                  </a:lnTo>
                  <a:lnTo>
                    <a:pt x="93" y="31"/>
                  </a:lnTo>
                  <a:lnTo>
                    <a:pt x="91" y="26"/>
                  </a:lnTo>
                  <a:lnTo>
                    <a:pt x="88" y="20"/>
                  </a:lnTo>
                  <a:lnTo>
                    <a:pt x="81" y="13"/>
                  </a:lnTo>
                  <a:lnTo>
                    <a:pt x="74" y="7"/>
                  </a:lnTo>
                  <a:lnTo>
                    <a:pt x="67" y="3"/>
                  </a:lnTo>
                  <a:lnTo>
                    <a:pt x="62" y="2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29" y="3"/>
                  </a:lnTo>
                  <a:lnTo>
                    <a:pt x="21" y="7"/>
                  </a:lnTo>
                  <a:lnTo>
                    <a:pt x="14" y="13"/>
                  </a:lnTo>
                  <a:lnTo>
                    <a:pt x="9" y="20"/>
                  </a:lnTo>
                  <a:lnTo>
                    <a:pt x="5" y="26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2" y="39"/>
                  </a:lnTo>
                  <a:lnTo>
                    <a:pt x="0" y="44"/>
                  </a:lnTo>
                  <a:lnTo>
                    <a:pt x="2" y="49"/>
                  </a:lnTo>
                  <a:lnTo>
                    <a:pt x="2" y="53"/>
                  </a:lnTo>
                  <a:lnTo>
                    <a:pt x="4" y="57"/>
                  </a:lnTo>
                  <a:lnTo>
                    <a:pt x="5" y="62"/>
                  </a:lnTo>
                  <a:lnTo>
                    <a:pt x="9" y="68"/>
                  </a:lnTo>
                  <a:lnTo>
                    <a:pt x="14" y="76"/>
                  </a:lnTo>
                  <a:lnTo>
                    <a:pt x="21" y="81"/>
                  </a:lnTo>
                  <a:lnTo>
                    <a:pt x="29" y="84"/>
                  </a:lnTo>
                  <a:lnTo>
                    <a:pt x="35" y="86"/>
                  </a:lnTo>
                  <a:lnTo>
                    <a:pt x="38" y="87"/>
                  </a:lnTo>
                  <a:lnTo>
                    <a:pt x="43" y="89"/>
                  </a:lnTo>
                  <a:lnTo>
                    <a:pt x="48" y="89"/>
                  </a:lnTo>
                  <a:lnTo>
                    <a:pt x="54" y="89"/>
                  </a:lnTo>
                  <a:lnTo>
                    <a:pt x="57" y="87"/>
                  </a:lnTo>
                  <a:lnTo>
                    <a:pt x="62" y="86"/>
                  </a:lnTo>
                  <a:lnTo>
                    <a:pt x="67" y="84"/>
                  </a:lnTo>
                  <a:lnTo>
                    <a:pt x="74" y="81"/>
                  </a:lnTo>
                  <a:lnTo>
                    <a:pt x="81" y="76"/>
                  </a:lnTo>
                  <a:lnTo>
                    <a:pt x="88" y="68"/>
                  </a:lnTo>
                  <a:lnTo>
                    <a:pt x="91" y="62"/>
                  </a:lnTo>
                  <a:lnTo>
                    <a:pt x="93" y="57"/>
                  </a:lnTo>
                  <a:lnTo>
                    <a:pt x="95" y="53"/>
                  </a:lnTo>
                  <a:lnTo>
                    <a:pt x="95" y="49"/>
                  </a:lnTo>
                  <a:lnTo>
                    <a:pt x="97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04537081-C0D4-443C-9213-6F1F75C3D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1717"/>
              <a:ext cx="63" cy="60"/>
            </a:xfrm>
            <a:custGeom>
              <a:avLst/>
              <a:gdLst>
                <a:gd name="T0" fmla="*/ 0 w 128"/>
                <a:gd name="T1" fmla="*/ 0 h 120"/>
                <a:gd name="T2" fmla="*/ 128 w 128"/>
                <a:gd name="T3" fmla="*/ 60 h 120"/>
                <a:gd name="T4" fmla="*/ 0 w 128"/>
                <a:gd name="T5" fmla="*/ 120 h 120"/>
                <a:gd name="T6" fmla="*/ 0 w 128"/>
                <a:gd name="T7" fmla="*/ 0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"/>
                <a:gd name="T13" fmla="*/ 0 h 120"/>
                <a:gd name="T14" fmla="*/ 128 w 128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" h="120">
                  <a:moveTo>
                    <a:pt x="0" y="0"/>
                  </a:moveTo>
                  <a:lnTo>
                    <a:pt x="128" y="60"/>
                  </a:ln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6D792FBD-732D-41C7-B9FD-A06886DF8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652"/>
              <a:ext cx="15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doX</a:t>
              </a:r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50723AAD-A173-49E6-BFC8-65D593A1A9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8" y="1552"/>
              <a:ext cx="3" cy="585"/>
            </a:xfrm>
            <a:custGeom>
              <a:avLst/>
              <a:gdLst>
                <a:gd name="T0" fmla="*/ 5 w 5"/>
                <a:gd name="T1" fmla="*/ 81 h 1170"/>
                <a:gd name="T2" fmla="*/ 0 w 5"/>
                <a:gd name="T3" fmla="*/ 81 h 1170"/>
                <a:gd name="T4" fmla="*/ 0 w 5"/>
                <a:gd name="T5" fmla="*/ 1 h 1170"/>
                <a:gd name="T6" fmla="*/ 2 w 5"/>
                <a:gd name="T7" fmla="*/ 0 h 1170"/>
                <a:gd name="T8" fmla="*/ 5 w 5"/>
                <a:gd name="T9" fmla="*/ 1 h 1170"/>
                <a:gd name="T10" fmla="*/ 5 w 5"/>
                <a:gd name="T11" fmla="*/ 204 h 1170"/>
                <a:gd name="T12" fmla="*/ 4 w 5"/>
                <a:gd name="T13" fmla="*/ 205 h 1170"/>
                <a:gd name="T14" fmla="*/ 0 w 5"/>
                <a:gd name="T15" fmla="*/ 205 h 1170"/>
                <a:gd name="T16" fmla="*/ 0 w 5"/>
                <a:gd name="T17" fmla="*/ 126 h 1170"/>
                <a:gd name="T18" fmla="*/ 2 w 5"/>
                <a:gd name="T19" fmla="*/ 123 h 1170"/>
                <a:gd name="T20" fmla="*/ 4 w 5"/>
                <a:gd name="T21" fmla="*/ 124 h 1170"/>
                <a:gd name="T22" fmla="*/ 5 w 5"/>
                <a:gd name="T23" fmla="*/ 126 h 1170"/>
                <a:gd name="T24" fmla="*/ 5 w 5"/>
                <a:gd name="T25" fmla="*/ 328 h 1170"/>
                <a:gd name="T26" fmla="*/ 2 w 5"/>
                <a:gd name="T27" fmla="*/ 330 h 1170"/>
                <a:gd name="T28" fmla="*/ 0 w 5"/>
                <a:gd name="T29" fmla="*/ 328 h 1170"/>
                <a:gd name="T30" fmla="*/ 0 w 5"/>
                <a:gd name="T31" fmla="*/ 249 h 1170"/>
                <a:gd name="T32" fmla="*/ 2 w 5"/>
                <a:gd name="T33" fmla="*/ 247 h 1170"/>
                <a:gd name="T34" fmla="*/ 5 w 5"/>
                <a:gd name="T35" fmla="*/ 249 h 1170"/>
                <a:gd name="T36" fmla="*/ 5 w 5"/>
                <a:gd name="T37" fmla="*/ 375 h 1170"/>
                <a:gd name="T38" fmla="*/ 4 w 5"/>
                <a:gd name="T39" fmla="*/ 455 h 1170"/>
                <a:gd name="T40" fmla="*/ 0 w 5"/>
                <a:gd name="T41" fmla="*/ 453 h 1170"/>
                <a:gd name="T42" fmla="*/ 0 w 5"/>
                <a:gd name="T43" fmla="*/ 374 h 1170"/>
                <a:gd name="T44" fmla="*/ 2 w 5"/>
                <a:gd name="T45" fmla="*/ 372 h 1170"/>
                <a:gd name="T46" fmla="*/ 5 w 5"/>
                <a:gd name="T47" fmla="*/ 374 h 1170"/>
                <a:gd name="T48" fmla="*/ 5 w 5"/>
                <a:gd name="T49" fmla="*/ 498 h 1170"/>
                <a:gd name="T50" fmla="*/ 4 w 5"/>
                <a:gd name="T51" fmla="*/ 577 h 1170"/>
                <a:gd name="T52" fmla="*/ 2 w 5"/>
                <a:gd name="T53" fmla="*/ 579 h 1170"/>
                <a:gd name="T54" fmla="*/ 0 w 5"/>
                <a:gd name="T55" fmla="*/ 576 h 1170"/>
                <a:gd name="T56" fmla="*/ 0 w 5"/>
                <a:gd name="T57" fmla="*/ 497 h 1170"/>
                <a:gd name="T58" fmla="*/ 4 w 5"/>
                <a:gd name="T59" fmla="*/ 497 h 1170"/>
                <a:gd name="T60" fmla="*/ 5 w 5"/>
                <a:gd name="T61" fmla="*/ 498 h 1170"/>
                <a:gd name="T62" fmla="*/ 5 w 5"/>
                <a:gd name="T63" fmla="*/ 700 h 1170"/>
                <a:gd name="T64" fmla="*/ 2 w 5"/>
                <a:gd name="T65" fmla="*/ 704 h 1170"/>
                <a:gd name="T66" fmla="*/ 0 w 5"/>
                <a:gd name="T67" fmla="*/ 700 h 1170"/>
                <a:gd name="T68" fmla="*/ 0 w 5"/>
                <a:gd name="T69" fmla="*/ 621 h 1170"/>
                <a:gd name="T70" fmla="*/ 5 w 5"/>
                <a:gd name="T71" fmla="*/ 621 h 1170"/>
                <a:gd name="T72" fmla="*/ 5 w 5"/>
                <a:gd name="T73" fmla="*/ 747 h 1170"/>
                <a:gd name="T74" fmla="*/ 4 w 5"/>
                <a:gd name="T75" fmla="*/ 827 h 1170"/>
                <a:gd name="T76" fmla="*/ 2 w 5"/>
                <a:gd name="T77" fmla="*/ 827 h 1170"/>
                <a:gd name="T78" fmla="*/ 0 w 5"/>
                <a:gd name="T79" fmla="*/ 825 h 1170"/>
                <a:gd name="T80" fmla="*/ 0 w 5"/>
                <a:gd name="T81" fmla="*/ 746 h 1170"/>
                <a:gd name="T82" fmla="*/ 4 w 5"/>
                <a:gd name="T83" fmla="*/ 744 h 1170"/>
                <a:gd name="T84" fmla="*/ 5 w 5"/>
                <a:gd name="T85" fmla="*/ 747 h 1170"/>
                <a:gd name="T86" fmla="*/ 5 w 5"/>
                <a:gd name="T87" fmla="*/ 950 h 1170"/>
                <a:gd name="T88" fmla="*/ 4 w 5"/>
                <a:gd name="T89" fmla="*/ 951 h 1170"/>
                <a:gd name="T90" fmla="*/ 0 w 5"/>
                <a:gd name="T91" fmla="*/ 951 h 1170"/>
                <a:gd name="T92" fmla="*/ 0 w 5"/>
                <a:gd name="T93" fmla="*/ 872 h 1170"/>
                <a:gd name="T94" fmla="*/ 2 w 5"/>
                <a:gd name="T95" fmla="*/ 869 h 1170"/>
                <a:gd name="T96" fmla="*/ 4 w 5"/>
                <a:gd name="T97" fmla="*/ 870 h 1170"/>
                <a:gd name="T98" fmla="*/ 5 w 5"/>
                <a:gd name="T99" fmla="*/ 872 h 1170"/>
                <a:gd name="T100" fmla="*/ 5 w 5"/>
                <a:gd name="T101" fmla="*/ 1074 h 1170"/>
                <a:gd name="T102" fmla="*/ 0 w 5"/>
                <a:gd name="T103" fmla="*/ 1076 h 1170"/>
                <a:gd name="T104" fmla="*/ 0 w 5"/>
                <a:gd name="T105" fmla="*/ 997 h 1170"/>
                <a:gd name="T106" fmla="*/ 2 w 5"/>
                <a:gd name="T107" fmla="*/ 993 h 1170"/>
                <a:gd name="T108" fmla="*/ 4 w 5"/>
                <a:gd name="T109" fmla="*/ 993 h 1170"/>
                <a:gd name="T110" fmla="*/ 5 w 5"/>
                <a:gd name="T111" fmla="*/ 997 h 1170"/>
                <a:gd name="T112" fmla="*/ 5 w 5"/>
                <a:gd name="T113" fmla="*/ 1168 h 1170"/>
                <a:gd name="T114" fmla="*/ 0 w 5"/>
                <a:gd name="T115" fmla="*/ 1168 h 1170"/>
                <a:gd name="T116" fmla="*/ 0 w 5"/>
                <a:gd name="T117" fmla="*/ 1120 h 1170"/>
                <a:gd name="T118" fmla="*/ 2 w 5"/>
                <a:gd name="T119" fmla="*/ 1118 h 1170"/>
                <a:gd name="T120" fmla="*/ 4 w 5"/>
                <a:gd name="T121" fmla="*/ 1118 h 1170"/>
                <a:gd name="T122" fmla="*/ 5 w 5"/>
                <a:gd name="T123" fmla="*/ 1120 h 117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"/>
                <a:gd name="T187" fmla="*/ 0 h 1170"/>
                <a:gd name="T188" fmla="*/ 5 w 5"/>
                <a:gd name="T189" fmla="*/ 1170 h 117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" h="1170">
                  <a:moveTo>
                    <a:pt x="5" y="1"/>
                  </a:moveTo>
                  <a:lnTo>
                    <a:pt x="5" y="79"/>
                  </a:lnTo>
                  <a:lnTo>
                    <a:pt x="5" y="81"/>
                  </a:lnTo>
                  <a:lnTo>
                    <a:pt x="4" y="81"/>
                  </a:lnTo>
                  <a:lnTo>
                    <a:pt x="2" y="82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close/>
                  <a:moveTo>
                    <a:pt x="5" y="126"/>
                  </a:moveTo>
                  <a:lnTo>
                    <a:pt x="5" y="204"/>
                  </a:lnTo>
                  <a:lnTo>
                    <a:pt x="5" y="205"/>
                  </a:lnTo>
                  <a:lnTo>
                    <a:pt x="4" y="205"/>
                  </a:lnTo>
                  <a:lnTo>
                    <a:pt x="2" y="207"/>
                  </a:lnTo>
                  <a:lnTo>
                    <a:pt x="2" y="205"/>
                  </a:lnTo>
                  <a:lnTo>
                    <a:pt x="0" y="205"/>
                  </a:lnTo>
                  <a:lnTo>
                    <a:pt x="0" y="204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4" y="124"/>
                  </a:lnTo>
                  <a:lnTo>
                    <a:pt x="5" y="124"/>
                  </a:lnTo>
                  <a:lnTo>
                    <a:pt x="5" y="126"/>
                  </a:lnTo>
                  <a:close/>
                  <a:moveTo>
                    <a:pt x="5" y="251"/>
                  </a:moveTo>
                  <a:lnTo>
                    <a:pt x="5" y="328"/>
                  </a:lnTo>
                  <a:lnTo>
                    <a:pt x="4" y="330"/>
                  </a:lnTo>
                  <a:lnTo>
                    <a:pt x="2" y="330"/>
                  </a:lnTo>
                  <a:lnTo>
                    <a:pt x="0" y="330"/>
                  </a:lnTo>
                  <a:lnTo>
                    <a:pt x="0" y="328"/>
                  </a:lnTo>
                  <a:lnTo>
                    <a:pt x="0" y="251"/>
                  </a:lnTo>
                  <a:lnTo>
                    <a:pt x="0" y="249"/>
                  </a:lnTo>
                  <a:lnTo>
                    <a:pt x="2" y="247"/>
                  </a:lnTo>
                  <a:lnTo>
                    <a:pt x="4" y="247"/>
                  </a:lnTo>
                  <a:lnTo>
                    <a:pt x="4" y="249"/>
                  </a:lnTo>
                  <a:lnTo>
                    <a:pt x="5" y="249"/>
                  </a:lnTo>
                  <a:lnTo>
                    <a:pt x="5" y="251"/>
                  </a:lnTo>
                  <a:close/>
                  <a:moveTo>
                    <a:pt x="5" y="375"/>
                  </a:moveTo>
                  <a:lnTo>
                    <a:pt x="5" y="453"/>
                  </a:lnTo>
                  <a:lnTo>
                    <a:pt x="4" y="455"/>
                  </a:lnTo>
                  <a:lnTo>
                    <a:pt x="2" y="455"/>
                  </a:lnTo>
                  <a:lnTo>
                    <a:pt x="0" y="455"/>
                  </a:lnTo>
                  <a:lnTo>
                    <a:pt x="0" y="453"/>
                  </a:lnTo>
                  <a:lnTo>
                    <a:pt x="0" y="375"/>
                  </a:lnTo>
                  <a:lnTo>
                    <a:pt x="0" y="374"/>
                  </a:lnTo>
                  <a:lnTo>
                    <a:pt x="0" y="372"/>
                  </a:lnTo>
                  <a:lnTo>
                    <a:pt x="2" y="372"/>
                  </a:lnTo>
                  <a:lnTo>
                    <a:pt x="4" y="372"/>
                  </a:lnTo>
                  <a:lnTo>
                    <a:pt x="5" y="374"/>
                  </a:lnTo>
                  <a:lnTo>
                    <a:pt x="5" y="375"/>
                  </a:lnTo>
                  <a:close/>
                  <a:moveTo>
                    <a:pt x="5" y="498"/>
                  </a:moveTo>
                  <a:lnTo>
                    <a:pt x="5" y="576"/>
                  </a:lnTo>
                  <a:lnTo>
                    <a:pt x="5" y="577"/>
                  </a:lnTo>
                  <a:lnTo>
                    <a:pt x="4" y="577"/>
                  </a:lnTo>
                  <a:lnTo>
                    <a:pt x="4" y="579"/>
                  </a:lnTo>
                  <a:lnTo>
                    <a:pt x="2" y="579"/>
                  </a:lnTo>
                  <a:lnTo>
                    <a:pt x="0" y="577"/>
                  </a:lnTo>
                  <a:lnTo>
                    <a:pt x="0" y="576"/>
                  </a:lnTo>
                  <a:lnTo>
                    <a:pt x="0" y="498"/>
                  </a:lnTo>
                  <a:lnTo>
                    <a:pt x="0" y="497"/>
                  </a:lnTo>
                  <a:lnTo>
                    <a:pt x="2" y="497"/>
                  </a:lnTo>
                  <a:lnTo>
                    <a:pt x="4" y="497"/>
                  </a:lnTo>
                  <a:lnTo>
                    <a:pt x="5" y="498"/>
                  </a:lnTo>
                  <a:close/>
                  <a:moveTo>
                    <a:pt x="5" y="623"/>
                  </a:moveTo>
                  <a:lnTo>
                    <a:pt x="5" y="700"/>
                  </a:lnTo>
                  <a:lnTo>
                    <a:pt x="5" y="702"/>
                  </a:lnTo>
                  <a:lnTo>
                    <a:pt x="4" y="702"/>
                  </a:lnTo>
                  <a:lnTo>
                    <a:pt x="2" y="704"/>
                  </a:lnTo>
                  <a:lnTo>
                    <a:pt x="0" y="702"/>
                  </a:lnTo>
                  <a:lnTo>
                    <a:pt x="0" y="700"/>
                  </a:lnTo>
                  <a:lnTo>
                    <a:pt x="0" y="623"/>
                  </a:lnTo>
                  <a:lnTo>
                    <a:pt x="0" y="621"/>
                  </a:lnTo>
                  <a:lnTo>
                    <a:pt x="2" y="621"/>
                  </a:lnTo>
                  <a:lnTo>
                    <a:pt x="4" y="621"/>
                  </a:lnTo>
                  <a:lnTo>
                    <a:pt x="5" y="621"/>
                  </a:lnTo>
                  <a:lnTo>
                    <a:pt x="5" y="623"/>
                  </a:lnTo>
                  <a:close/>
                  <a:moveTo>
                    <a:pt x="5" y="747"/>
                  </a:moveTo>
                  <a:lnTo>
                    <a:pt x="5" y="825"/>
                  </a:lnTo>
                  <a:lnTo>
                    <a:pt x="5" y="827"/>
                  </a:lnTo>
                  <a:lnTo>
                    <a:pt x="4" y="827"/>
                  </a:lnTo>
                  <a:lnTo>
                    <a:pt x="2" y="828"/>
                  </a:lnTo>
                  <a:lnTo>
                    <a:pt x="2" y="827"/>
                  </a:lnTo>
                  <a:lnTo>
                    <a:pt x="0" y="827"/>
                  </a:lnTo>
                  <a:lnTo>
                    <a:pt x="0" y="825"/>
                  </a:lnTo>
                  <a:lnTo>
                    <a:pt x="0" y="747"/>
                  </a:lnTo>
                  <a:lnTo>
                    <a:pt x="0" y="746"/>
                  </a:lnTo>
                  <a:lnTo>
                    <a:pt x="2" y="744"/>
                  </a:lnTo>
                  <a:lnTo>
                    <a:pt x="4" y="744"/>
                  </a:lnTo>
                  <a:lnTo>
                    <a:pt x="4" y="746"/>
                  </a:lnTo>
                  <a:lnTo>
                    <a:pt x="5" y="746"/>
                  </a:lnTo>
                  <a:lnTo>
                    <a:pt x="5" y="747"/>
                  </a:lnTo>
                  <a:close/>
                  <a:moveTo>
                    <a:pt x="5" y="872"/>
                  </a:moveTo>
                  <a:lnTo>
                    <a:pt x="5" y="950"/>
                  </a:lnTo>
                  <a:lnTo>
                    <a:pt x="4" y="951"/>
                  </a:lnTo>
                  <a:lnTo>
                    <a:pt x="2" y="951"/>
                  </a:lnTo>
                  <a:lnTo>
                    <a:pt x="0" y="951"/>
                  </a:lnTo>
                  <a:lnTo>
                    <a:pt x="0" y="950"/>
                  </a:lnTo>
                  <a:lnTo>
                    <a:pt x="0" y="872"/>
                  </a:lnTo>
                  <a:lnTo>
                    <a:pt x="0" y="870"/>
                  </a:lnTo>
                  <a:lnTo>
                    <a:pt x="2" y="869"/>
                  </a:lnTo>
                  <a:lnTo>
                    <a:pt x="4" y="869"/>
                  </a:lnTo>
                  <a:lnTo>
                    <a:pt x="4" y="870"/>
                  </a:lnTo>
                  <a:lnTo>
                    <a:pt x="5" y="870"/>
                  </a:lnTo>
                  <a:lnTo>
                    <a:pt x="5" y="872"/>
                  </a:lnTo>
                  <a:close/>
                  <a:moveTo>
                    <a:pt x="5" y="997"/>
                  </a:moveTo>
                  <a:lnTo>
                    <a:pt x="5" y="1074"/>
                  </a:lnTo>
                  <a:lnTo>
                    <a:pt x="4" y="1076"/>
                  </a:lnTo>
                  <a:lnTo>
                    <a:pt x="2" y="1076"/>
                  </a:lnTo>
                  <a:lnTo>
                    <a:pt x="0" y="1076"/>
                  </a:lnTo>
                  <a:lnTo>
                    <a:pt x="0" y="1074"/>
                  </a:lnTo>
                  <a:lnTo>
                    <a:pt x="0" y="997"/>
                  </a:lnTo>
                  <a:lnTo>
                    <a:pt x="0" y="995"/>
                  </a:lnTo>
                  <a:lnTo>
                    <a:pt x="0" y="993"/>
                  </a:lnTo>
                  <a:lnTo>
                    <a:pt x="2" y="993"/>
                  </a:lnTo>
                  <a:lnTo>
                    <a:pt x="4" y="993"/>
                  </a:lnTo>
                  <a:lnTo>
                    <a:pt x="5" y="995"/>
                  </a:lnTo>
                  <a:lnTo>
                    <a:pt x="5" y="997"/>
                  </a:lnTo>
                  <a:close/>
                  <a:moveTo>
                    <a:pt x="5" y="1120"/>
                  </a:moveTo>
                  <a:lnTo>
                    <a:pt x="5" y="1166"/>
                  </a:lnTo>
                  <a:lnTo>
                    <a:pt x="5" y="1168"/>
                  </a:lnTo>
                  <a:lnTo>
                    <a:pt x="4" y="1168"/>
                  </a:lnTo>
                  <a:lnTo>
                    <a:pt x="2" y="1170"/>
                  </a:lnTo>
                  <a:lnTo>
                    <a:pt x="0" y="1168"/>
                  </a:lnTo>
                  <a:lnTo>
                    <a:pt x="0" y="1166"/>
                  </a:lnTo>
                  <a:lnTo>
                    <a:pt x="0" y="1120"/>
                  </a:lnTo>
                  <a:lnTo>
                    <a:pt x="0" y="1118"/>
                  </a:lnTo>
                  <a:lnTo>
                    <a:pt x="2" y="1118"/>
                  </a:lnTo>
                  <a:lnTo>
                    <a:pt x="4" y="1118"/>
                  </a:lnTo>
                  <a:lnTo>
                    <a:pt x="5" y="112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E2BF4954-D860-44DC-8E88-670DB5E8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1316"/>
              <a:ext cx="981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AF7D02E4-8628-496D-8784-670A8CBC8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1316"/>
              <a:ext cx="981" cy="243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E201048A-706C-447F-BBDB-03F3F07FE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" y="138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:</a:t>
              </a:r>
              <a:endParaRPr lang="en-US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7E146F80-0DCC-4C7C-8660-6BEBF9C86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1385"/>
              <a:ext cx="37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Payment </a:t>
              </a:r>
              <a:endParaRPr lang="en-US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6E332055-D70F-4191-A9A4-76D974D84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138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{</a:t>
              </a:r>
              <a:endParaRPr lang="en-US"/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CBADBC8E-1FA3-498A-9186-55A5A2D3B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385"/>
              <a:ext cx="31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abstract</a:t>
              </a:r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DF13AD8A-CDE3-479C-B31E-FC4425E50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38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}</a:t>
              </a:r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02E27858-358D-4EBE-AF17-65D696EA1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928"/>
              <a:ext cx="1206" cy="2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81688601-D22C-42A0-AB54-9DAFE5BB7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928"/>
              <a:ext cx="1206" cy="291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5BCE6048-FF94-474C-8170-1A08E481A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1021"/>
              <a:ext cx="85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polymorphic message</a:t>
              </a:r>
              <a:endParaRPr 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F2C943EE-1DF0-458F-90FA-BA81749DE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6" y="928"/>
              <a:ext cx="115" cy="108"/>
            </a:xfrm>
            <a:custGeom>
              <a:avLst/>
              <a:gdLst>
                <a:gd name="T0" fmla="*/ 0 w 231"/>
                <a:gd name="T1" fmla="*/ 0 h 217"/>
                <a:gd name="T2" fmla="*/ 231 w 231"/>
                <a:gd name="T3" fmla="*/ 217 h 217"/>
                <a:gd name="T4" fmla="*/ 231 w 231"/>
                <a:gd name="T5" fmla="*/ 0 h 217"/>
                <a:gd name="T6" fmla="*/ 0 w 231"/>
                <a:gd name="T7" fmla="*/ 0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1"/>
                <a:gd name="T13" fmla="*/ 0 h 217"/>
                <a:gd name="T14" fmla="*/ 231 w 231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1" h="217">
                  <a:moveTo>
                    <a:pt x="0" y="0"/>
                  </a:moveTo>
                  <a:lnTo>
                    <a:pt x="231" y="217"/>
                  </a:lnTo>
                  <a:lnTo>
                    <a:pt x="2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777DA4A4-E800-4CC9-AAA8-85B68277E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6" y="928"/>
              <a:ext cx="115" cy="108"/>
            </a:xfrm>
            <a:custGeom>
              <a:avLst/>
              <a:gdLst>
                <a:gd name="T0" fmla="*/ 0 w 231"/>
                <a:gd name="T1" fmla="*/ 0 h 217"/>
                <a:gd name="T2" fmla="*/ 231 w 231"/>
                <a:gd name="T3" fmla="*/ 217 h 217"/>
                <a:gd name="T4" fmla="*/ 231 w 231"/>
                <a:gd name="T5" fmla="*/ 0 h 217"/>
                <a:gd name="T6" fmla="*/ 0 w 231"/>
                <a:gd name="T7" fmla="*/ 0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1"/>
                <a:gd name="T13" fmla="*/ 0 h 217"/>
                <a:gd name="T14" fmla="*/ 231 w 231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1" h="217">
                  <a:moveTo>
                    <a:pt x="0" y="0"/>
                  </a:moveTo>
                  <a:lnTo>
                    <a:pt x="231" y="217"/>
                  </a:lnTo>
                  <a:lnTo>
                    <a:pt x="23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81EBD3A6-8C5D-4CAB-AFF7-0B99216F3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6" y="928"/>
              <a:ext cx="115" cy="108"/>
            </a:xfrm>
            <a:custGeom>
              <a:avLst/>
              <a:gdLst>
                <a:gd name="T0" fmla="*/ 231 w 231"/>
                <a:gd name="T1" fmla="*/ 217 h 217"/>
                <a:gd name="T2" fmla="*/ 0 w 231"/>
                <a:gd name="T3" fmla="*/ 0 h 217"/>
                <a:gd name="T4" fmla="*/ 0 w 231"/>
                <a:gd name="T5" fmla="*/ 217 h 217"/>
                <a:gd name="T6" fmla="*/ 231 w 231"/>
                <a:gd name="T7" fmla="*/ 217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1"/>
                <a:gd name="T13" fmla="*/ 0 h 217"/>
                <a:gd name="T14" fmla="*/ 231 w 231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1" h="217">
                  <a:moveTo>
                    <a:pt x="231" y="217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231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11617B17-5CB8-4C5C-BD0D-CF471E9E6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6" y="928"/>
              <a:ext cx="115" cy="108"/>
            </a:xfrm>
            <a:custGeom>
              <a:avLst/>
              <a:gdLst>
                <a:gd name="T0" fmla="*/ 231 w 231"/>
                <a:gd name="T1" fmla="*/ 217 h 217"/>
                <a:gd name="T2" fmla="*/ 0 w 231"/>
                <a:gd name="T3" fmla="*/ 0 h 217"/>
                <a:gd name="T4" fmla="*/ 0 w 231"/>
                <a:gd name="T5" fmla="*/ 217 h 217"/>
                <a:gd name="T6" fmla="*/ 231 w 231"/>
                <a:gd name="T7" fmla="*/ 217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1"/>
                <a:gd name="T13" fmla="*/ 0 h 217"/>
                <a:gd name="T14" fmla="*/ 231 w 231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1" h="217">
                  <a:moveTo>
                    <a:pt x="231" y="217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231" y="217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EA3708B9-25FA-4858-B9D0-0B75D84418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" y="1217"/>
              <a:ext cx="55" cy="415"/>
            </a:xfrm>
            <a:custGeom>
              <a:avLst/>
              <a:gdLst>
                <a:gd name="T0" fmla="*/ 106 w 110"/>
                <a:gd name="T1" fmla="*/ 0 h 828"/>
                <a:gd name="T2" fmla="*/ 105 w 110"/>
                <a:gd name="T3" fmla="*/ 31 h 828"/>
                <a:gd name="T4" fmla="*/ 105 w 110"/>
                <a:gd name="T5" fmla="*/ 26 h 828"/>
                <a:gd name="T6" fmla="*/ 98 w 110"/>
                <a:gd name="T7" fmla="*/ 57 h 828"/>
                <a:gd name="T8" fmla="*/ 103 w 110"/>
                <a:gd name="T9" fmla="*/ 55 h 828"/>
                <a:gd name="T10" fmla="*/ 94 w 110"/>
                <a:gd name="T11" fmla="*/ 79 h 828"/>
                <a:gd name="T12" fmla="*/ 96 w 110"/>
                <a:gd name="T13" fmla="*/ 105 h 828"/>
                <a:gd name="T14" fmla="*/ 94 w 110"/>
                <a:gd name="T15" fmla="*/ 104 h 828"/>
                <a:gd name="T16" fmla="*/ 89 w 110"/>
                <a:gd name="T17" fmla="*/ 134 h 828"/>
                <a:gd name="T18" fmla="*/ 93 w 110"/>
                <a:gd name="T19" fmla="*/ 131 h 828"/>
                <a:gd name="T20" fmla="*/ 86 w 110"/>
                <a:gd name="T21" fmla="*/ 155 h 828"/>
                <a:gd name="T22" fmla="*/ 86 w 110"/>
                <a:gd name="T23" fmla="*/ 184 h 828"/>
                <a:gd name="T24" fmla="*/ 86 w 110"/>
                <a:gd name="T25" fmla="*/ 181 h 828"/>
                <a:gd name="T26" fmla="*/ 77 w 110"/>
                <a:gd name="T27" fmla="*/ 209 h 828"/>
                <a:gd name="T28" fmla="*/ 84 w 110"/>
                <a:gd name="T29" fmla="*/ 209 h 828"/>
                <a:gd name="T30" fmla="*/ 75 w 110"/>
                <a:gd name="T31" fmla="*/ 233 h 828"/>
                <a:gd name="T32" fmla="*/ 77 w 110"/>
                <a:gd name="T33" fmla="*/ 260 h 828"/>
                <a:gd name="T34" fmla="*/ 72 w 110"/>
                <a:gd name="T35" fmla="*/ 259 h 828"/>
                <a:gd name="T36" fmla="*/ 74 w 110"/>
                <a:gd name="T37" fmla="*/ 286 h 828"/>
                <a:gd name="T38" fmla="*/ 72 w 110"/>
                <a:gd name="T39" fmla="*/ 283 h 828"/>
                <a:gd name="T40" fmla="*/ 67 w 110"/>
                <a:gd name="T41" fmla="*/ 314 h 828"/>
                <a:gd name="T42" fmla="*/ 70 w 110"/>
                <a:gd name="T43" fmla="*/ 311 h 828"/>
                <a:gd name="T44" fmla="*/ 62 w 110"/>
                <a:gd name="T45" fmla="*/ 337 h 828"/>
                <a:gd name="T46" fmla="*/ 63 w 110"/>
                <a:gd name="T47" fmla="*/ 362 h 828"/>
                <a:gd name="T48" fmla="*/ 62 w 110"/>
                <a:gd name="T49" fmla="*/ 359 h 828"/>
                <a:gd name="T50" fmla="*/ 58 w 110"/>
                <a:gd name="T51" fmla="*/ 390 h 828"/>
                <a:gd name="T52" fmla="*/ 60 w 110"/>
                <a:gd name="T53" fmla="*/ 387 h 828"/>
                <a:gd name="T54" fmla="*/ 53 w 110"/>
                <a:gd name="T55" fmla="*/ 416 h 828"/>
                <a:gd name="T56" fmla="*/ 57 w 110"/>
                <a:gd name="T57" fmla="*/ 413 h 828"/>
                <a:gd name="T58" fmla="*/ 50 w 110"/>
                <a:gd name="T59" fmla="*/ 442 h 828"/>
                <a:gd name="T60" fmla="*/ 55 w 110"/>
                <a:gd name="T61" fmla="*/ 440 h 828"/>
                <a:gd name="T62" fmla="*/ 46 w 110"/>
                <a:gd name="T63" fmla="*/ 464 h 828"/>
                <a:gd name="T64" fmla="*/ 48 w 110"/>
                <a:gd name="T65" fmla="*/ 492 h 828"/>
                <a:gd name="T66" fmla="*/ 46 w 110"/>
                <a:gd name="T67" fmla="*/ 489 h 828"/>
                <a:gd name="T68" fmla="*/ 41 w 110"/>
                <a:gd name="T69" fmla="*/ 519 h 828"/>
                <a:gd name="T70" fmla="*/ 44 w 110"/>
                <a:gd name="T71" fmla="*/ 518 h 828"/>
                <a:gd name="T72" fmla="*/ 36 w 110"/>
                <a:gd name="T73" fmla="*/ 542 h 828"/>
                <a:gd name="T74" fmla="*/ 38 w 110"/>
                <a:gd name="T75" fmla="*/ 568 h 828"/>
                <a:gd name="T76" fmla="*/ 34 w 110"/>
                <a:gd name="T77" fmla="*/ 566 h 828"/>
                <a:gd name="T78" fmla="*/ 34 w 110"/>
                <a:gd name="T79" fmla="*/ 595 h 828"/>
                <a:gd name="T80" fmla="*/ 31 w 110"/>
                <a:gd name="T81" fmla="*/ 591 h 828"/>
                <a:gd name="T82" fmla="*/ 31 w 110"/>
                <a:gd name="T83" fmla="*/ 621 h 828"/>
                <a:gd name="T84" fmla="*/ 29 w 110"/>
                <a:gd name="T85" fmla="*/ 616 h 828"/>
                <a:gd name="T86" fmla="*/ 26 w 110"/>
                <a:gd name="T87" fmla="*/ 647 h 828"/>
                <a:gd name="T88" fmla="*/ 27 w 110"/>
                <a:gd name="T89" fmla="*/ 644 h 828"/>
                <a:gd name="T90" fmla="*/ 20 w 110"/>
                <a:gd name="T91" fmla="*/ 673 h 828"/>
                <a:gd name="T92" fmla="*/ 26 w 110"/>
                <a:gd name="T93" fmla="*/ 671 h 828"/>
                <a:gd name="T94" fmla="*/ 17 w 110"/>
                <a:gd name="T95" fmla="*/ 696 h 828"/>
                <a:gd name="T96" fmla="*/ 19 w 110"/>
                <a:gd name="T97" fmla="*/ 723 h 828"/>
                <a:gd name="T98" fmla="*/ 13 w 110"/>
                <a:gd name="T99" fmla="*/ 720 h 828"/>
                <a:gd name="T100" fmla="*/ 15 w 110"/>
                <a:gd name="T101" fmla="*/ 749 h 828"/>
                <a:gd name="T102" fmla="*/ 12 w 110"/>
                <a:gd name="T103" fmla="*/ 746 h 828"/>
                <a:gd name="T104" fmla="*/ 12 w 110"/>
                <a:gd name="T105" fmla="*/ 777 h 828"/>
                <a:gd name="T106" fmla="*/ 8 w 110"/>
                <a:gd name="T107" fmla="*/ 772 h 828"/>
                <a:gd name="T108" fmla="*/ 8 w 110"/>
                <a:gd name="T109" fmla="*/ 801 h 828"/>
                <a:gd name="T110" fmla="*/ 5 w 110"/>
                <a:gd name="T111" fmla="*/ 798 h 828"/>
                <a:gd name="T112" fmla="*/ 3 w 110"/>
                <a:gd name="T113" fmla="*/ 828 h 828"/>
                <a:gd name="T114" fmla="*/ 5 w 110"/>
                <a:gd name="T115" fmla="*/ 824 h 8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0"/>
                <a:gd name="T175" fmla="*/ 0 h 828"/>
                <a:gd name="T176" fmla="*/ 110 w 110"/>
                <a:gd name="T177" fmla="*/ 828 h 8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0" h="828">
                  <a:moveTo>
                    <a:pt x="110" y="3"/>
                  </a:moveTo>
                  <a:lnTo>
                    <a:pt x="110" y="3"/>
                  </a:lnTo>
                  <a:lnTo>
                    <a:pt x="108" y="3"/>
                  </a:lnTo>
                  <a:lnTo>
                    <a:pt x="108" y="5"/>
                  </a:lnTo>
                  <a:lnTo>
                    <a:pt x="106" y="5"/>
                  </a:lnTo>
                  <a:lnTo>
                    <a:pt x="105" y="3"/>
                  </a:lnTo>
                  <a:lnTo>
                    <a:pt x="103" y="2"/>
                  </a:lnTo>
                  <a:lnTo>
                    <a:pt x="105" y="0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108" y="2"/>
                  </a:lnTo>
                  <a:lnTo>
                    <a:pt x="110" y="3"/>
                  </a:lnTo>
                  <a:close/>
                  <a:moveTo>
                    <a:pt x="106" y="29"/>
                  </a:moveTo>
                  <a:lnTo>
                    <a:pt x="106" y="29"/>
                  </a:lnTo>
                  <a:lnTo>
                    <a:pt x="105" y="29"/>
                  </a:lnTo>
                  <a:lnTo>
                    <a:pt x="105" y="31"/>
                  </a:lnTo>
                  <a:lnTo>
                    <a:pt x="103" y="31"/>
                  </a:lnTo>
                  <a:lnTo>
                    <a:pt x="101" y="29"/>
                  </a:lnTo>
                  <a:lnTo>
                    <a:pt x="101" y="27"/>
                  </a:lnTo>
                  <a:lnTo>
                    <a:pt x="101" y="26"/>
                  </a:lnTo>
                  <a:lnTo>
                    <a:pt x="103" y="26"/>
                  </a:lnTo>
                  <a:lnTo>
                    <a:pt x="105" y="26"/>
                  </a:lnTo>
                  <a:lnTo>
                    <a:pt x="106" y="27"/>
                  </a:lnTo>
                  <a:lnTo>
                    <a:pt x="106" y="29"/>
                  </a:lnTo>
                  <a:close/>
                  <a:moveTo>
                    <a:pt x="103" y="55"/>
                  </a:moveTo>
                  <a:lnTo>
                    <a:pt x="103" y="55"/>
                  </a:lnTo>
                  <a:lnTo>
                    <a:pt x="101" y="57"/>
                  </a:lnTo>
                  <a:lnTo>
                    <a:pt x="100" y="57"/>
                  </a:lnTo>
                  <a:lnTo>
                    <a:pt x="98" y="57"/>
                  </a:lnTo>
                  <a:lnTo>
                    <a:pt x="98" y="55"/>
                  </a:lnTo>
                  <a:lnTo>
                    <a:pt x="98" y="53"/>
                  </a:lnTo>
                  <a:lnTo>
                    <a:pt x="98" y="52"/>
                  </a:lnTo>
                  <a:lnTo>
                    <a:pt x="100" y="52"/>
                  </a:lnTo>
                  <a:lnTo>
                    <a:pt x="101" y="52"/>
                  </a:lnTo>
                  <a:lnTo>
                    <a:pt x="103" y="53"/>
                  </a:lnTo>
                  <a:lnTo>
                    <a:pt x="103" y="55"/>
                  </a:lnTo>
                  <a:close/>
                  <a:moveTo>
                    <a:pt x="100" y="79"/>
                  </a:moveTo>
                  <a:lnTo>
                    <a:pt x="100" y="79"/>
                  </a:lnTo>
                  <a:lnTo>
                    <a:pt x="100" y="81"/>
                  </a:lnTo>
                  <a:lnTo>
                    <a:pt x="98" y="81"/>
                  </a:lnTo>
                  <a:lnTo>
                    <a:pt x="98" y="82"/>
                  </a:lnTo>
                  <a:lnTo>
                    <a:pt x="96" y="82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4" y="79"/>
                  </a:lnTo>
                  <a:lnTo>
                    <a:pt x="94" y="78"/>
                  </a:lnTo>
                  <a:lnTo>
                    <a:pt x="96" y="78"/>
                  </a:lnTo>
                  <a:lnTo>
                    <a:pt x="98" y="78"/>
                  </a:lnTo>
                  <a:lnTo>
                    <a:pt x="100" y="78"/>
                  </a:lnTo>
                  <a:lnTo>
                    <a:pt x="100" y="79"/>
                  </a:lnTo>
                  <a:close/>
                  <a:moveTo>
                    <a:pt x="96" y="105"/>
                  </a:moveTo>
                  <a:lnTo>
                    <a:pt x="96" y="105"/>
                  </a:lnTo>
                  <a:lnTo>
                    <a:pt x="96" y="107"/>
                  </a:lnTo>
                  <a:lnTo>
                    <a:pt x="94" y="107"/>
                  </a:lnTo>
                  <a:lnTo>
                    <a:pt x="94" y="108"/>
                  </a:lnTo>
                  <a:lnTo>
                    <a:pt x="93" y="108"/>
                  </a:lnTo>
                  <a:lnTo>
                    <a:pt x="93" y="107"/>
                  </a:lnTo>
                  <a:lnTo>
                    <a:pt x="91" y="107"/>
                  </a:lnTo>
                  <a:lnTo>
                    <a:pt x="91" y="105"/>
                  </a:lnTo>
                  <a:lnTo>
                    <a:pt x="91" y="104"/>
                  </a:lnTo>
                  <a:lnTo>
                    <a:pt x="94" y="104"/>
                  </a:lnTo>
                  <a:lnTo>
                    <a:pt x="96" y="104"/>
                  </a:lnTo>
                  <a:lnTo>
                    <a:pt x="96" y="105"/>
                  </a:lnTo>
                  <a:close/>
                  <a:moveTo>
                    <a:pt x="93" y="131"/>
                  </a:moveTo>
                  <a:lnTo>
                    <a:pt x="93" y="131"/>
                  </a:lnTo>
                  <a:lnTo>
                    <a:pt x="93" y="133"/>
                  </a:lnTo>
                  <a:lnTo>
                    <a:pt x="91" y="133"/>
                  </a:lnTo>
                  <a:lnTo>
                    <a:pt x="89" y="134"/>
                  </a:lnTo>
                  <a:lnTo>
                    <a:pt x="89" y="133"/>
                  </a:lnTo>
                  <a:lnTo>
                    <a:pt x="87" y="133"/>
                  </a:lnTo>
                  <a:lnTo>
                    <a:pt x="87" y="131"/>
                  </a:lnTo>
                  <a:lnTo>
                    <a:pt x="89" y="129"/>
                  </a:lnTo>
                  <a:lnTo>
                    <a:pt x="91" y="128"/>
                  </a:lnTo>
                  <a:lnTo>
                    <a:pt x="93" y="129"/>
                  </a:lnTo>
                  <a:lnTo>
                    <a:pt x="93" y="131"/>
                  </a:lnTo>
                  <a:close/>
                  <a:moveTo>
                    <a:pt x="89" y="157"/>
                  </a:moveTo>
                  <a:lnTo>
                    <a:pt x="89" y="157"/>
                  </a:lnTo>
                  <a:lnTo>
                    <a:pt x="89" y="159"/>
                  </a:lnTo>
                  <a:lnTo>
                    <a:pt x="87" y="159"/>
                  </a:lnTo>
                  <a:lnTo>
                    <a:pt x="86" y="159"/>
                  </a:lnTo>
                  <a:lnTo>
                    <a:pt x="84" y="159"/>
                  </a:lnTo>
                  <a:lnTo>
                    <a:pt x="84" y="157"/>
                  </a:lnTo>
                  <a:lnTo>
                    <a:pt x="86" y="155"/>
                  </a:lnTo>
                  <a:lnTo>
                    <a:pt x="86" y="154"/>
                  </a:lnTo>
                  <a:lnTo>
                    <a:pt x="87" y="154"/>
                  </a:lnTo>
                  <a:lnTo>
                    <a:pt x="89" y="155"/>
                  </a:lnTo>
                  <a:lnTo>
                    <a:pt x="89" y="157"/>
                  </a:lnTo>
                  <a:close/>
                  <a:moveTo>
                    <a:pt x="86" y="183"/>
                  </a:moveTo>
                  <a:lnTo>
                    <a:pt x="86" y="183"/>
                  </a:lnTo>
                  <a:lnTo>
                    <a:pt x="86" y="184"/>
                  </a:lnTo>
                  <a:lnTo>
                    <a:pt x="84" y="184"/>
                  </a:lnTo>
                  <a:lnTo>
                    <a:pt x="82" y="184"/>
                  </a:lnTo>
                  <a:lnTo>
                    <a:pt x="81" y="183"/>
                  </a:lnTo>
                  <a:lnTo>
                    <a:pt x="82" y="180"/>
                  </a:lnTo>
                  <a:lnTo>
                    <a:pt x="84" y="180"/>
                  </a:lnTo>
                  <a:lnTo>
                    <a:pt x="86" y="180"/>
                  </a:lnTo>
                  <a:lnTo>
                    <a:pt x="86" y="181"/>
                  </a:lnTo>
                  <a:lnTo>
                    <a:pt x="86" y="183"/>
                  </a:lnTo>
                  <a:close/>
                  <a:moveTo>
                    <a:pt x="84" y="209"/>
                  </a:moveTo>
                  <a:lnTo>
                    <a:pt x="84" y="209"/>
                  </a:lnTo>
                  <a:lnTo>
                    <a:pt x="82" y="209"/>
                  </a:lnTo>
                  <a:lnTo>
                    <a:pt x="82" y="210"/>
                  </a:lnTo>
                  <a:lnTo>
                    <a:pt x="81" y="210"/>
                  </a:lnTo>
                  <a:lnTo>
                    <a:pt x="79" y="210"/>
                  </a:lnTo>
                  <a:lnTo>
                    <a:pt x="77" y="209"/>
                  </a:lnTo>
                  <a:lnTo>
                    <a:pt x="77" y="207"/>
                  </a:lnTo>
                  <a:lnTo>
                    <a:pt x="79" y="205"/>
                  </a:lnTo>
                  <a:lnTo>
                    <a:pt x="81" y="205"/>
                  </a:lnTo>
                  <a:lnTo>
                    <a:pt x="82" y="205"/>
                  </a:lnTo>
                  <a:lnTo>
                    <a:pt x="82" y="207"/>
                  </a:lnTo>
                  <a:lnTo>
                    <a:pt x="84" y="209"/>
                  </a:lnTo>
                  <a:close/>
                  <a:moveTo>
                    <a:pt x="81" y="235"/>
                  </a:moveTo>
                  <a:lnTo>
                    <a:pt x="81" y="235"/>
                  </a:lnTo>
                  <a:lnTo>
                    <a:pt x="79" y="235"/>
                  </a:lnTo>
                  <a:lnTo>
                    <a:pt x="79" y="236"/>
                  </a:lnTo>
                  <a:lnTo>
                    <a:pt x="77" y="236"/>
                  </a:lnTo>
                  <a:lnTo>
                    <a:pt x="75" y="236"/>
                  </a:lnTo>
                  <a:lnTo>
                    <a:pt x="75" y="235"/>
                  </a:lnTo>
                  <a:lnTo>
                    <a:pt x="74" y="235"/>
                  </a:lnTo>
                  <a:lnTo>
                    <a:pt x="75" y="233"/>
                  </a:lnTo>
                  <a:lnTo>
                    <a:pt x="75" y="231"/>
                  </a:lnTo>
                  <a:lnTo>
                    <a:pt x="77" y="231"/>
                  </a:lnTo>
                  <a:lnTo>
                    <a:pt x="79" y="231"/>
                  </a:lnTo>
                  <a:lnTo>
                    <a:pt x="79" y="233"/>
                  </a:lnTo>
                  <a:lnTo>
                    <a:pt x="81" y="233"/>
                  </a:lnTo>
                  <a:lnTo>
                    <a:pt x="81" y="235"/>
                  </a:lnTo>
                  <a:close/>
                  <a:moveTo>
                    <a:pt x="77" y="260"/>
                  </a:moveTo>
                  <a:lnTo>
                    <a:pt x="77" y="260"/>
                  </a:lnTo>
                  <a:lnTo>
                    <a:pt x="75" y="262"/>
                  </a:lnTo>
                  <a:lnTo>
                    <a:pt x="74" y="262"/>
                  </a:lnTo>
                  <a:lnTo>
                    <a:pt x="72" y="262"/>
                  </a:lnTo>
                  <a:lnTo>
                    <a:pt x="72" y="260"/>
                  </a:lnTo>
                  <a:lnTo>
                    <a:pt x="72" y="259"/>
                  </a:lnTo>
                  <a:lnTo>
                    <a:pt x="72" y="257"/>
                  </a:lnTo>
                  <a:lnTo>
                    <a:pt x="74" y="257"/>
                  </a:lnTo>
                  <a:lnTo>
                    <a:pt x="75" y="257"/>
                  </a:lnTo>
                  <a:lnTo>
                    <a:pt x="77" y="259"/>
                  </a:lnTo>
                  <a:lnTo>
                    <a:pt x="77" y="260"/>
                  </a:lnTo>
                  <a:close/>
                  <a:moveTo>
                    <a:pt x="74" y="286"/>
                  </a:moveTo>
                  <a:lnTo>
                    <a:pt x="74" y="286"/>
                  </a:lnTo>
                  <a:lnTo>
                    <a:pt x="72" y="288"/>
                  </a:lnTo>
                  <a:lnTo>
                    <a:pt x="70" y="288"/>
                  </a:lnTo>
                  <a:lnTo>
                    <a:pt x="69" y="288"/>
                  </a:lnTo>
                  <a:lnTo>
                    <a:pt x="69" y="286"/>
                  </a:lnTo>
                  <a:lnTo>
                    <a:pt x="69" y="285"/>
                  </a:lnTo>
                  <a:lnTo>
                    <a:pt x="69" y="283"/>
                  </a:lnTo>
                  <a:lnTo>
                    <a:pt x="72" y="283"/>
                  </a:lnTo>
                  <a:lnTo>
                    <a:pt x="74" y="283"/>
                  </a:lnTo>
                  <a:lnTo>
                    <a:pt x="74" y="285"/>
                  </a:lnTo>
                  <a:lnTo>
                    <a:pt x="74" y="286"/>
                  </a:lnTo>
                  <a:close/>
                  <a:moveTo>
                    <a:pt x="70" y="311"/>
                  </a:moveTo>
                  <a:lnTo>
                    <a:pt x="70" y="311"/>
                  </a:lnTo>
                  <a:lnTo>
                    <a:pt x="70" y="312"/>
                  </a:lnTo>
                  <a:lnTo>
                    <a:pt x="69" y="312"/>
                  </a:lnTo>
                  <a:lnTo>
                    <a:pt x="69" y="314"/>
                  </a:lnTo>
                  <a:lnTo>
                    <a:pt x="67" y="314"/>
                  </a:lnTo>
                  <a:lnTo>
                    <a:pt x="65" y="312"/>
                  </a:lnTo>
                  <a:lnTo>
                    <a:pt x="65" y="311"/>
                  </a:lnTo>
                  <a:lnTo>
                    <a:pt x="65" y="309"/>
                  </a:lnTo>
                  <a:lnTo>
                    <a:pt x="69" y="309"/>
                  </a:lnTo>
                  <a:lnTo>
                    <a:pt x="70" y="309"/>
                  </a:lnTo>
                  <a:lnTo>
                    <a:pt x="70" y="311"/>
                  </a:lnTo>
                  <a:close/>
                  <a:moveTo>
                    <a:pt x="67" y="337"/>
                  </a:moveTo>
                  <a:lnTo>
                    <a:pt x="67" y="337"/>
                  </a:lnTo>
                  <a:lnTo>
                    <a:pt x="67" y="338"/>
                  </a:lnTo>
                  <a:lnTo>
                    <a:pt x="65" y="338"/>
                  </a:lnTo>
                  <a:lnTo>
                    <a:pt x="65" y="340"/>
                  </a:lnTo>
                  <a:lnTo>
                    <a:pt x="63" y="340"/>
                  </a:lnTo>
                  <a:lnTo>
                    <a:pt x="62" y="338"/>
                  </a:lnTo>
                  <a:lnTo>
                    <a:pt x="62" y="337"/>
                  </a:lnTo>
                  <a:lnTo>
                    <a:pt x="63" y="335"/>
                  </a:lnTo>
                  <a:lnTo>
                    <a:pt x="65" y="335"/>
                  </a:lnTo>
                  <a:lnTo>
                    <a:pt x="67" y="335"/>
                  </a:lnTo>
                  <a:lnTo>
                    <a:pt x="67" y="337"/>
                  </a:lnTo>
                  <a:close/>
                  <a:moveTo>
                    <a:pt x="63" y="362"/>
                  </a:moveTo>
                  <a:lnTo>
                    <a:pt x="63" y="362"/>
                  </a:lnTo>
                  <a:lnTo>
                    <a:pt x="63" y="364"/>
                  </a:lnTo>
                  <a:lnTo>
                    <a:pt x="60" y="366"/>
                  </a:lnTo>
                  <a:lnTo>
                    <a:pt x="58" y="364"/>
                  </a:lnTo>
                  <a:lnTo>
                    <a:pt x="58" y="362"/>
                  </a:lnTo>
                  <a:lnTo>
                    <a:pt x="60" y="361"/>
                  </a:lnTo>
                  <a:lnTo>
                    <a:pt x="60" y="359"/>
                  </a:lnTo>
                  <a:lnTo>
                    <a:pt x="62" y="359"/>
                  </a:lnTo>
                  <a:lnTo>
                    <a:pt x="62" y="361"/>
                  </a:lnTo>
                  <a:lnTo>
                    <a:pt x="63" y="361"/>
                  </a:lnTo>
                  <a:lnTo>
                    <a:pt x="63" y="362"/>
                  </a:lnTo>
                  <a:close/>
                  <a:moveTo>
                    <a:pt x="60" y="388"/>
                  </a:moveTo>
                  <a:lnTo>
                    <a:pt x="60" y="388"/>
                  </a:lnTo>
                  <a:lnTo>
                    <a:pt x="60" y="390"/>
                  </a:lnTo>
                  <a:lnTo>
                    <a:pt x="58" y="390"/>
                  </a:lnTo>
                  <a:lnTo>
                    <a:pt x="55" y="390"/>
                  </a:lnTo>
                  <a:lnTo>
                    <a:pt x="55" y="388"/>
                  </a:lnTo>
                  <a:lnTo>
                    <a:pt x="57" y="387"/>
                  </a:lnTo>
                  <a:lnTo>
                    <a:pt x="57" y="385"/>
                  </a:lnTo>
                  <a:lnTo>
                    <a:pt x="58" y="385"/>
                  </a:lnTo>
                  <a:lnTo>
                    <a:pt x="60" y="385"/>
                  </a:lnTo>
                  <a:lnTo>
                    <a:pt x="60" y="387"/>
                  </a:lnTo>
                  <a:lnTo>
                    <a:pt x="60" y="388"/>
                  </a:lnTo>
                  <a:close/>
                  <a:moveTo>
                    <a:pt x="58" y="414"/>
                  </a:moveTo>
                  <a:lnTo>
                    <a:pt x="58" y="414"/>
                  </a:lnTo>
                  <a:lnTo>
                    <a:pt x="57" y="416"/>
                  </a:lnTo>
                  <a:lnTo>
                    <a:pt x="55" y="416"/>
                  </a:lnTo>
                  <a:lnTo>
                    <a:pt x="53" y="416"/>
                  </a:lnTo>
                  <a:lnTo>
                    <a:pt x="51" y="414"/>
                  </a:lnTo>
                  <a:lnTo>
                    <a:pt x="53" y="411"/>
                  </a:lnTo>
                  <a:lnTo>
                    <a:pt x="55" y="411"/>
                  </a:lnTo>
                  <a:lnTo>
                    <a:pt x="57" y="411"/>
                  </a:lnTo>
                  <a:lnTo>
                    <a:pt x="57" y="413"/>
                  </a:lnTo>
                  <a:lnTo>
                    <a:pt x="58" y="414"/>
                  </a:lnTo>
                  <a:close/>
                  <a:moveTo>
                    <a:pt x="55" y="440"/>
                  </a:moveTo>
                  <a:lnTo>
                    <a:pt x="55" y="440"/>
                  </a:lnTo>
                  <a:lnTo>
                    <a:pt x="53" y="440"/>
                  </a:lnTo>
                  <a:lnTo>
                    <a:pt x="53" y="442"/>
                  </a:lnTo>
                  <a:lnTo>
                    <a:pt x="51" y="442"/>
                  </a:lnTo>
                  <a:lnTo>
                    <a:pt x="50" y="442"/>
                  </a:lnTo>
                  <a:lnTo>
                    <a:pt x="48" y="440"/>
                  </a:lnTo>
                  <a:lnTo>
                    <a:pt x="48" y="438"/>
                  </a:lnTo>
                  <a:lnTo>
                    <a:pt x="50" y="437"/>
                  </a:lnTo>
                  <a:lnTo>
                    <a:pt x="51" y="437"/>
                  </a:lnTo>
                  <a:lnTo>
                    <a:pt x="53" y="438"/>
                  </a:lnTo>
                  <a:lnTo>
                    <a:pt x="55" y="438"/>
                  </a:lnTo>
                  <a:lnTo>
                    <a:pt x="55" y="440"/>
                  </a:lnTo>
                  <a:close/>
                  <a:moveTo>
                    <a:pt x="51" y="466"/>
                  </a:moveTo>
                  <a:lnTo>
                    <a:pt x="51" y="466"/>
                  </a:lnTo>
                  <a:lnTo>
                    <a:pt x="50" y="468"/>
                  </a:lnTo>
                  <a:lnTo>
                    <a:pt x="48" y="468"/>
                  </a:lnTo>
                  <a:lnTo>
                    <a:pt x="46" y="468"/>
                  </a:lnTo>
                  <a:lnTo>
                    <a:pt x="46" y="466"/>
                  </a:lnTo>
                  <a:lnTo>
                    <a:pt x="46" y="464"/>
                  </a:lnTo>
                  <a:lnTo>
                    <a:pt x="46" y="463"/>
                  </a:lnTo>
                  <a:lnTo>
                    <a:pt x="48" y="463"/>
                  </a:lnTo>
                  <a:lnTo>
                    <a:pt x="50" y="464"/>
                  </a:lnTo>
                  <a:lnTo>
                    <a:pt x="51" y="464"/>
                  </a:lnTo>
                  <a:lnTo>
                    <a:pt x="51" y="466"/>
                  </a:lnTo>
                  <a:close/>
                  <a:moveTo>
                    <a:pt x="48" y="492"/>
                  </a:moveTo>
                  <a:lnTo>
                    <a:pt x="48" y="492"/>
                  </a:lnTo>
                  <a:lnTo>
                    <a:pt x="46" y="493"/>
                  </a:lnTo>
                  <a:lnTo>
                    <a:pt x="44" y="493"/>
                  </a:lnTo>
                  <a:lnTo>
                    <a:pt x="43" y="493"/>
                  </a:lnTo>
                  <a:lnTo>
                    <a:pt x="43" y="492"/>
                  </a:lnTo>
                  <a:lnTo>
                    <a:pt x="43" y="490"/>
                  </a:lnTo>
                  <a:lnTo>
                    <a:pt x="43" y="489"/>
                  </a:lnTo>
                  <a:lnTo>
                    <a:pt x="46" y="489"/>
                  </a:lnTo>
                  <a:lnTo>
                    <a:pt x="48" y="489"/>
                  </a:lnTo>
                  <a:lnTo>
                    <a:pt x="48" y="490"/>
                  </a:lnTo>
                  <a:lnTo>
                    <a:pt x="48" y="492"/>
                  </a:lnTo>
                  <a:close/>
                  <a:moveTo>
                    <a:pt x="44" y="518"/>
                  </a:moveTo>
                  <a:lnTo>
                    <a:pt x="44" y="518"/>
                  </a:lnTo>
                  <a:lnTo>
                    <a:pt x="43" y="519"/>
                  </a:lnTo>
                  <a:lnTo>
                    <a:pt x="41" y="519"/>
                  </a:lnTo>
                  <a:lnTo>
                    <a:pt x="39" y="518"/>
                  </a:lnTo>
                  <a:lnTo>
                    <a:pt x="39" y="516"/>
                  </a:lnTo>
                  <a:lnTo>
                    <a:pt x="39" y="514"/>
                  </a:lnTo>
                  <a:lnTo>
                    <a:pt x="41" y="514"/>
                  </a:lnTo>
                  <a:lnTo>
                    <a:pt x="43" y="514"/>
                  </a:lnTo>
                  <a:lnTo>
                    <a:pt x="44" y="514"/>
                  </a:lnTo>
                  <a:lnTo>
                    <a:pt x="44" y="516"/>
                  </a:lnTo>
                  <a:lnTo>
                    <a:pt x="44" y="518"/>
                  </a:lnTo>
                  <a:close/>
                  <a:moveTo>
                    <a:pt x="41" y="544"/>
                  </a:moveTo>
                  <a:lnTo>
                    <a:pt x="41" y="544"/>
                  </a:lnTo>
                  <a:lnTo>
                    <a:pt x="39" y="545"/>
                  </a:lnTo>
                  <a:lnTo>
                    <a:pt x="38" y="545"/>
                  </a:lnTo>
                  <a:lnTo>
                    <a:pt x="36" y="544"/>
                  </a:lnTo>
                  <a:lnTo>
                    <a:pt x="36" y="542"/>
                  </a:lnTo>
                  <a:lnTo>
                    <a:pt x="38" y="540"/>
                  </a:lnTo>
                  <a:lnTo>
                    <a:pt x="39" y="540"/>
                  </a:lnTo>
                  <a:lnTo>
                    <a:pt x="41" y="540"/>
                  </a:lnTo>
                  <a:lnTo>
                    <a:pt x="41" y="542"/>
                  </a:lnTo>
                  <a:lnTo>
                    <a:pt x="41" y="544"/>
                  </a:lnTo>
                  <a:close/>
                  <a:moveTo>
                    <a:pt x="38" y="568"/>
                  </a:moveTo>
                  <a:lnTo>
                    <a:pt x="38" y="568"/>
                  </a:lnTo>
                  <a:lnTo>
                    <a:pt x="38" y="570"/>
                  </a:lnTo>
                  <a:lnTo>
                    <a:pt x="36" y="571"/>
                  </a:lnTo>
                  <a:lnTo>
                    <a:pt x="34" y="571"/>
                  </a:lnTo>
                  <a:lnTo>
                    <a:pt x="32" y="570"/>
                  </a:lnTo>
                  <a:lnTo>
                    <a:pt x="32" y="568"/>
                  </a:lnTo>
                  <a:lnTo>
                    <a:pt x="34" y="566"/>
                  </a:lnTo>
                  <a:lnTo>
                    <a:pt x="36" y="566"/>
                  </a:lnTo>
                  <a:lnTo>
                    <a:pt x="38" y="566"/>
                  </a:lnTo>
                  <a:lnTo>
                    <a:pt x="38" y="568"/>
                  </a:lnTo>
                  <a:close/>
                  <a:moveTo>
                    <a:pt x="34" y="594"/>
                  </a:moveTo>
                  <a:lnTo>
                    <a:pt x="34" y="594"/>
                  </a:lnTo>
                  <a:lnTo>
                    <a:pt x="34" y="595"/>
                  </a:lnTo>
                  <a:lnTo>
                    <a:pt x="32" y="597"/>
                  </a:lnTo>
                  <a:lnTo>
                    <a:pt x="31" y="595"/>
                  </a:lnTo>
                  <a:lnTo>
                    <a:pt x="29" y="595"/>
                  </a:lnTo>
                  <a:lnTo>
                    <a:pt x="29" y="594"/>
                  </a:lnTo>
                  <a:lnTo>
                    <a:pt x="29" y="592"/>
                  </a:lnTo>
                  <a:lnTo>
                    <a:pt x="31" y="592"/>
                  </a:lnTo>
                  <a:lnTo>
                    <a:pt x="31" y="591"/>
                  </a:lnTo>
                  <a:lnTo>
                    <a:pt x="32" y="591"/>
                  </a:lnTo>
                  <a:lnTo>
                    <a:pt x="34" y="592"/>
                  </a:lnTo>
                  <a:lnTo>
                    <a:pt x="34" y="594"/>
                  </a:lnTo>
                  <a:close/>
                  <a:moveTo>
                    <a:pt x="32" y="620"/>
                  </a:moveTo>
                  <a:lnTo>
                    <a:pt x="32" y="620"/>
                  </a:lnTo>
                  <a:lnTo>
                    <a:pt x="31" y="621"/>
                  </a:lnTo>
                  <a:lnTo>
                    <a:pt x="29" y="621"/>
                  </a:lnTo>
                  <a:lnTo>
                    <a:pt x="29" y="623"/>
                  </a:lnTo>
                  <a:lnTo>
                    <a:pt x="27" y="621"/>
                  </a:lnTo>
                  <a:lnTo>
                    <a:pt x="26" y="620"/>
                  </a:lnTo>
                  <a:lnTo>
                    <a:pt x="26" y="618"/>
                  </a:lnTo>
                  <a:lnTo>
                    <a:pt x="27" y="618"/>
                  </a:lnTo>
                  <a:lnTo>
                    <a:pt x="29" y="616"/>
                  </a:lnTo>
                  <a:lnTo>
                    <a:pt x="31" y="618"/>
                  </a:lnTo>
                  <a:lnTo>
                    <a:pt x="31" y="620"/>
                  </a:lnTo>
                  <a:lnTo>
                    <a:pt x="32" y="620"/>
                  </a:lnTo>
                  <a:close/>
                  <a:moveTo>
                    <a:pt x="29" y="646"/>
                  </a:moveTo>
                  <a:lnTo>
                    <a:pt x="29" y="646"/>
                  </a:lnTo>
                  <a:lnTo>
                    <a:pt x="27" y="647"/>
                  </a:lnTo>
                  <a:lnTo>
                    <a:pt x="26" y="647"/>
                  </a:lnTo>
                  <a:lnTo>
                    <a:pt x="24" y="647"/>
                  </a:lnTo>
                  <a:lnTo>
                    <a:pt x="22" y="646"/>
                  </a:lnTo>
                  <a:lnTo>
                    <a:pt x="24" y="644"/>
                  </a:lnTo>
                  <a:lnTo>
                    <a:pt x="26" y="642"/>
                  </a:lnTo>
                  <a:lnTo>
                    <a:pt x="27" y="644"/>
                  </a:lnTo>
                  <a:lnTo>
                    <a:pt x="29" y="644"/>
                  </a:lnTo>
                  <a:lnTo>
                    <a:pt x="29" y="646"/>
                  </a:lnTo>
                  <a:close/>
                  <a:moveTo>
                    <a:pt x="26" y="671"/>
                  </a:moveTo>
                  <a:lnTo>
                    <a:pt x="26" y="671"/>
                  </a:lnTo>
                  <a:lnTo>
                    <a:pt x="24" y="673"/>
                  </a:lnTo>
                  <a:lnTo>
                    <a:pt x="22" y="673"/>
                  </a:lnTo>
                  <a:lnTo>
                    <a:pt x="20" y="673"/>
                  </a:lnTo>
                  <a:lnTo>
                    <a:pt x="20" y="671"/>
                  </a:lnTo>
                  <a:lnTo>
                    <a:pt x="20" y="670"/>
                  </a:lnTo>
                  <a:lnTo>
                    <a:pt x="20" y="668"/>
                  </a:lnTo>
                  <a:lnTo>
                    <a:pt x="22" y="668"/>
                  </a:lnTo>
                  <a:lnTo>
                    <a:pt x="24" y="670"/>
                  </a:lnTo>
                  <a:lnTo>
                    <a:pt x="26" y="670"/>
                  </a:lnTo>
                  <a:lnTo>
                    <a:pt x="26" y="671"/>
                  </a:lnTo>
                  <a:close/>
                  <a:moveTo>
                    <a:pt x="22" y="697"/>
                  </a:moveTo>
                  <a:lnTo>
                    <a:pt x="22" y="697"/>
                  </a:lnTo>
                  <a:lnTo>
                    <a:pt x="20" y="699"/>
                  </a:lnTo>
                  <a:lnTo>
                    <a:pt x="19" y="699"/>
                  </a:lnTo>
                  <a:lnTo>
                    <a:pt x="17" y="699"/>
                  </a:lnTo>
                  <a:lnTo>
                    <a:pt x="17" y="697"/>
                  </a:lnTo>
                  <a:lnTo>
                    <a:pt x="17" y="696"/>
                  </a:lnTo>
                  <a:lnTo>
                    <a:pt x="17" y="694"/>
                  </a:lnTo>
                  <a:lnTo>
                    <a:pt x="19" y="694"/>
                  </a:lnTo>
                  <a:lnTo>
                    <a:pt x="20" y="694"/>
                  </a:lnTo>
                  <a:lnTo>
                    <a:pt x="22" y="696"/>
                  </a:lnTo>
                  <a:lnTo>
                    <a:pt x="22" y="697"/>
                  </a:lnTo>
                  <a:close/>
                  <a:moveTo>
                    <a:pt x="19" y="723"/>
                  </a:moveTo>
                  <a:lnTo>
                    <a:pt x="19" y="723"/>
                  </a:lnTo>
                  <a:lnTo>
                    <a:pt x="17" y="725"/>
                  </a:lnTo>
                  <a:lnTo>
                    <a:pt x="15" y="725"/>
                  </a:lnTo>
                  <a:lnTo>
                    <a:pt x="13" y="723"/>
                  </a:lnTo>
                  <a:lnTo>
                    <a:pt x="13" y="722"/>
                  </a:lnTo>
                  <a:lnTo>
                    <a:pt x="13" y="720"/>
                  </a:lnTo>
                  <a:lnTo>
                    <a:pt x="15" y="720"/>
                  </a:lnTo>
                  <a:lnTo>
                    <a:pt x="17" y="720"/>
                  </a:lnTo>
                  <a:lnTo>
                    <a:pt x="19" y="722"/>
                  </a:lnTo>
                  <a:lnTo>
                    <a:pt x="19" y="723"/>
                  </a:lnTo>
                  <a:close/>
                  <a:moveTo>
                    <a:pt x="15" y="749"/>
                  </a:moveTo>
                  <a:lnTo>
                    <a:pt x="15" y="749"/>
                  </a:lnTo>
                  <a:lnTo>
                    <a:pt x="13" y="751"/>
                  </a:lnTo>
                  <a:lnTo>
                    <a:pt x="12" y="751"/>
                  </a:lnTo>
                  <a:lnTo>
                    <a:pt x="10" y="749"/>
                  </a:lnTo>
                  <a:lnTo>
                    <a:pt x="10" y="747"/>
                  </a:lnTo>
                  <a:lnTo>
                    <a:pt x="12" y="746"/>
                  </a:lnTo>
                  <a:lnTo>
                    <a:pt x="13" y="746"/>
                  </a:lnTo>
                  <a:lnTo>
                    <a:pt x="15" y="746"/>
                  </a:lnTo>
                  <a:lnTo>
                    <a:pt x="15" y="747"/>
                  </a:lnTo>
                  <a:lnTo>
                    <a:pt x="15" y="749"/>
                  </a:lnTo>
                  <a:close/>
                  <a:moveTo>
                    <a:pt x="12" y="775"/>
                  </a:moveTo>
                  <a:lnTo>
                    <a:pt x="12" y="775"/>
                  </a:lnTo>
                  <a:lnTo>
                    <a:pt x="12" y="777"/>
                  </a:lnTo>
                  <a:lnTo>
                    <a:pt x="10" y="777"/>
                  </a:lnTo>
                  <a:lnTo>
                    <a:pt x="8" y="777"/>
                  </a:lnTo>
                  <a:lnTo>
                    <a:pt x="7" y="775"/>
                  </a:lnTo>
                  <a:lnTo>
                    <a:pt x="7" y="773"/>
                  </a:lnTo>
                  <a:lnTo>
                    <a:pt x="7" y="772"/>
                  </a:lnTo>
                  <a:lnTo>
                    <a:pt x="8" y="772"/>
                  </a:lnTo>
                  <a:lnTo>
                    <a:pt x="10" y="772"/>
                  </a:lnTo>
                  <a:lnTo>
                    <a:pt x="12" y="772"/>
                  </a:lnTo>
                  <a:lnTo>
                    <a:pt x="12" y="773"/>
                  </a:lnTo>
                  <a:lnTo>
                    <a:pt x="12" y="775"/>
                  </a:lnTo>
                  <a:close/>
                  <a:moveTo>
                    <a:pt x="8" y="799"/>
                  </a:moveTo>
                  <a:lnTo>
                    <a:pt x="8" y="799"/>
                  </a:lnTo>
                  <a:lnTo>
                    <a:pt x="8" y="801"/>
                  </a:lnTo>
                  <a:lnTo>
                    <a:pt x="7" y="803"/>
                  </a:lnTo>
                  <a:lnTo>
                    <a:pt x="5" y="803"/>
                  </a:lnTo>
                  <a:lnTo>
                    <a:pt x="3" y="801"/>
                  </a:lnTo>
                  <a:lnTo>
                    <a:pt x="3" y="799"/>
                  </a:lnTo>
                  <a:lnTo>
                    <a:pt x="3" y="798"/>
                  </a:lnTo>
                  <a:lnTo>
                    <a:pt x="5" y="798"/>
                  </a:lnTo>
                  <a:lnTo>
                    <a:pt x="7" y="798"/>
                  </a:lnTo>
                  <a:lnTo>
                    <a:pt x="8" y="798"/>
                  </a:lnTo>
                  <a:lnTo>
                    <a:pt x="8" y="799"/>
                  </a:lnTo>
                  <a:close/>
                  <a:moveTo>
                    <a:pt x="7" y="825"/>
                  </a:moveTo>
                  <a:lnTo>
                    <a:pt x="7" y="825"/>
                  </a:lnTo>
                  <a:lnTo>
                    <a:pt x="5" y="827"/>
                  </a:lnTo>
                  <a:lnTo>
                    <a:pt x="3" y="828"/>
                  </a:lnTo>
                  <a:lnTo>
                    <a:pt x="1" y="827"/>
                  </a:lnTo>
                  <a:lnTo>
                    <a:pt x="0" y="825"/>
                  </a:lnTo>
                  <a:lnTo>
                    <a:pt x="0" y="824"/>
                  </a:lnTo>
                  <a:lnTo>
                    <a:pt x="1" y="824"/>
                  </a:lnTo>
                  <a:lnTo>
                    <a:pt x="3" y="824"/>
                  </a:lnTo>
                  <a:lnTo>
                    <a:pt x="5" y="824"/>
                  </a:lnTo>
                  <a:lnTo>
                    <a:pt x="5" y="825"/>
                  </a:lnTo>
                  <a:lnTo>
                    <a:pt x="7" y="82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E69086AE-FF8C-4631-887E-B78E5D953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1633"/>
              <a:ext cx="47" cy="45"/>
            </a:xfrm>
            <a:custGeom>
              <a:avLst/>
              <a:gdLst>
                <a:gd name="T0" fmla="*/ 51 w 94"/>
                <a:gd name="T1" fmla="*/ 0 h 89"/>
                <a:gd name="T2" fmla="*/ 57 w 94"/>
                <a:gd name="T3" fmla="*/ 1 h 89"/>
                <a:gd name="T4" fmla="*/ 62 w 94"/>
                <a:gd name="T5" fmla="*/ 1 h 89"/>
                <a:gd name="T6" fmla="*/ 70 w 94"/>
                <a:gd name="T7" fmla="*/ 4 h 89"/>
                <a:gd name="T8" fmla="*/ 77 w 94"/>
                <a:gd name="T9" fmla="*/ 11 h 89"/>
                <a:gd name="T10" fmla="*/ 84 w 94"/>
                <a:gd name="T11" fmla="*/ 16 h 89"/>
                <a:gd name="T12" fmla="*/ 89 w 94"/>
                <a:gd name="T13" fmla="*/ 24 h 89"/>
                <a:gd name="T14" fmla="*/ 93 w 94"/>
                <a:gd name="T15" fmla="*/ 32 h 89"/>
                <a:gd name="T16" fmla="*/ 93 w 94"/>
                <a:gd name="T17" fmla="*/ 35 h 89"/>
                <a:gd name="T18" fmla="*/ 94 w 94"/>
                <a:gd name="T19" fmla="*/ 40 h 89"/>
                <a:gd name="T20" fmla="*/ 94 w 94"/>
                <a:gd name="T21" fmla="*/ 45 h 89"/>
                <a:gd name="T22" fmla="*/ 94 w 94"/>
                <a:gd name="T23" fmla="*/ 50 h 89"/>
                <a:gd name="T24" fmla="*/ 93 w 94"/>
                <a:gd name="T25" fmla="*/ 55 h 89"/>
                <a:gd name="T26" fmla="*/ 91 w 94"/>
                <a:gd name="T27" fmla="*/ 58 h 89"/>
                <a:gd name="T28" fmla="*/ 88 w 94"/>
                <a:gd name="T29" fmla="*/ 66 h 89"/>
                <a:gd name="T30" fmla="*/ 82 w 94"/>
                <a:gd name="T31" fmla="*/ 74 h 89"/>
                <a:gd name="T32" fmla="*/ 76 w 94"/>
                <a:gd name="T33" fmla="*/ 79 h 89"/>
                <a:gd name="T34" fmla="*/ 69 w 94"/>
                <a:gd name="T35" fmla="*/ 84 h 89"/>
                <a:gd name="T36" fmla="*/ 60 w 94"/>
                <a:gd name="T37" fmla="*/ 87 h 89"/>
                <a:gd name="T38" fmla="*/ 55 w 94"/>
                <a:gd name="T39" fmla="*/ 89 h 89"/>
                <a:gd name="T40" fmla="*/ 51 w 94"/>
                <a:gd name="T41" fmla="*/ 89 h 89"/>
                <a:gd name="T42" fmla="*/ 46 w 94"/>
                <a:gd name="T43" fmla="*/ 89 h 89"/>
                <a:gd name="T44" fmla="*/ 41 w 94"/>
                <a:gd name="T45" fmla="*/ 89 h 89"/>
                <a:gd name="T46" fmla="*/ 41 w 94"/>
                <a:gd name="T47" fmla="*/ 89 h 89"/>
                <a:gd name="T48" fmla="*/ 36 w 94"/>
                <a:gd name="T49" fmla="*/ 87 h 89"/>
                <a:gd name="T50" fmla="*/ 31 w 94"/>
                <a:gd name="T51" fmla="*/ 87 h 89"/>
                <a:gd name="T52" fmla="*/ 27 w 94"/>
                <a:gd name="T53" fmla="*/ 85 h 89"/>
                <a:gd name="T54" fmla="*/ 22 w 94"/>
                <a:gd name="T55" fmla="*/ 82 h 89"/>
                <a:gd name="T56" fmla="*/ 15 w 94"/>
                <a:gd name="T57" fmla="*/ 77 h 89"/>
                <a:gd name="T58" fmla="*/ 10 w 94"/>
                <a:gd name="T59" fmla="*/ 72 h 89"/>
                <a:gd name="T60" fmla="*/ 5 w 94"/>
                <a:gd name="T61" fmla="*/ 64 h 89"/>
                <a:gd name="T62" fmla="*/ 2 w 94"/>
                <a:gd name="T63" fmla="*/ 56 h 89"/>
                <a:gd name="T64" fmla="*/ 0 w 94"/>
                <a:gd name="T65" fmla="*/ 53 h 89"/>
                <a:gd name="T66" fmla="*/ 0 w 94"/>
                <a:gd name="T67" fmla="*/ 48 h 89"/>
                <a:gd name="T68" fmla="*/ 0 w 94"/>
                <a:gd name="T69" fmla="*/ 43 h 89"/>
                <a:gd name="T70" fmla="*/ 0 w 94"/>
                <a:gd name="T71" fmla="*/ 38 h 89"/>
                <a:gd name="T72" fmla="*/ 0 w 94"/>
                <a:gd name="T73" fmla="*/ 34 h 89"/>
                <a:gd name="T74" fmla="*/ 2 w 94"/>
                <a:gd name="T75" fmla="*/ 30 h 89"/>
                <a:gd name="T76" fmla="*/ 3 w 94"/>
                <a:gd name="T77" fmla="*/ 26 h 89"/>
                <a:gd name="T78" fmla="*/ 5 w 94"/>
                <a:gd name="T79" fmla="*/ 22 h 89"/>
                <a:gd name="T80" fmla="*/ 10 w 94"/>
                <a:gd name="T81" fmla="*/ 14 h 89"/>
                <a:gd name="T82" fmla="*/ 17 w 94"/>
                <a:gd name="T83" fmla="*/ 9 h 89"/>
                <a:gd name="T84" fmla="*/ 26 w 94"/>
                <a:gd name="T85" fmla="*/ 4 h 89"/>
                <a:gd name="T86" fmla="*/ 33 w 94"/>
                <a:gd name="T87" fmla="*/ 1 h 89"/>
                <a:gd name="T88" fmla="*/ 38 w 94"/>
                <a:gd name="T89" fmla="*/ 0 h 89"/>
                <a:gd name="T90" fmla="*/ 43 w 94"/>
                <a:gd name="T91" fmla="*/ 0 h 89"/>
                <a:gd name="T92" fmla="*/ 48 w 94"/>
                <a:gd name="T93" fmla="*/ 0 h 89"/>
                <a:gd name="T94" fmla="*/ 51 w 94"/>
                <a:gd name="T95" fmla="*/ 0 h 8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4"/>
                <a:gd name="T145" fmla="*/ 0 h 89"/>
                <a:gd name="T146" fmla="*/ 94 w 94"/>
                <a:gd name="T147" fmla="*/ 89 h 8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4" h="89">
                  <a:moveTo>
                    <a:pt x="51" y="0"/>
                  </a:moveTo>
                  <a:lnTo>
                    <a:pt x="57" y="1"/>
                  </a:lnTo>
                  <a:lnTo>
                    <a:pt x="62" y="1"/>
                  </a:lnTo>
                  <a:lnTo>
                    <a:pt x="70" y="4"/>
                  </a:lnTo>
                  <a:lnTo>
                    <a:pt x="77" y="11"/>
                  </a:lnTo>
                  <a:lnTo>
                    <a:pt x="84" y="16"/>
                  </a:lnTo>
                  <a:lnTo>
                    <a:pt x="89" y="24"/>
                  </a:lnTo>
                  <a:lnTo>
                    <a:pt x="93" y="32"/>
                  </a:lnTo>
                  <a:lnTo>
                    <a:pt x="93" y="35"/>
                  </a:lnTo>
                  <a:lnTo>
                    <a:pt x="94" y="40"/>
                  </a:lnTo>
                  <a:lnTo>
                    <a:pt x="94" y="45"/>
                  </a:lnTo>
                  <a:lnTo>
                    <a:pt x="94" y="50"/>
                  </a:lnTo>
                  <a:lnTo>
                    <a:pt x="93" y="55"/>
                  </a:lnTo>
                  <a:lnTo>
                    <a:pt x="91" y="58"/>
                  </a:lnTo>
                  <a:lnTo>
                    <a:pt x="88" y="66"/>
                  </a:lnTo>
                  <a:lnTo>
                    <a:pt x="82" y="74"/>
                  </a:lnTo>
                  <a:lnTo>
                    <a:pt x="76" y="79"/>
                  </a:lnTo>
                  <a:lnTo>
                    <a:pt x="69" y="84"/>
                  </a:lnTo>
                  <a:lnTo>
                    <a:pt x="60" y="87"/>
                  </a:lnTo>
                  <a:lnTo>
                    <a:pt x="55" y="89"/>
                  </a:lnTo>
                  <a:lnTo>
                    <a:pt x="51" y="89"/>
                  </a:lnTo>
                  <a:lnTo>
                    <a:pt x="46" y="89"/>
                  </a:lnTo>
                  <a:lnTo>
                    <a:pt x="41" y="89"/>
                  </a:lnTo>
                  <a:lnTo>
                    <a:pt x="36" y="87"/>
                  </a:lnTo>
                  <a:lnTo>
                    <a:pt x="31" y="87"/>
                  </a:lnTo>
                  <a:lnTo>
                    <a:pt x="27" y="85"/>
                  </a:lnTo>
                  <a:lnTo>
                    <a:pt x="22" y="82"/>
                  </a:lnTo>
                  <a:lnTo>
                    <a:pt x="15" y="77"/>
                  </a:lnTo>
                  <a:lnTo>
                    <a:pt x="10" y="72"/>
                  </a:lnTo>
                  <a:lnTo>
                    <a:pt x="5" y="64"/>
                  </a:lnTo>
                  <a:lnTo>
                    <a:pt x="2" y="56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30"/>
                  </a:lnTo>
                  <a:lnTo>
                    <a:pt x="3" y="26"/>
                  </a:lnTo>
                  <a:lnTo>
                    <a:pt x="5" y="22"/>
                  </a:lnTo>
                  <a:lnTo>
                    <a:pt x="10" y="14"/>
                  </a:lnTo>
                  <a:lnTo>
                    <a:pt x="17" y="9"/>
                  </a:lnTo>
                  <a:lnTo>
                    <a:pt x="26" y="4"/>
                  </a:lnTo>
                  <a:lnTo>
                    <a:pt x="33" y="1"/>
                  </a:lnTo>
                  <a:lnTo>
                    <a:pt x="38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1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76B3D6D4-A77C-4921-A92A-3B969D680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925"/>
              <a:ext cx="1207" cy="2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427FBB87-236F-4685-87F3-D399FA531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925"/>
              <a:ext cx="1207" cy="291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C66B44BB-B1C3-4566-8591-DC68DDB10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966"/>
              <a:ext cx="95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object in role of abstract </a:t>
              </a:r>
              <a:endParaRPr lang="en-US"/>
            </a:p>
          </p:txBody>
        </p:sp>
        <p:sp>
          <p:nvSpPr>
            <p:cNvPr id="40" name="Rectangle 37">
              <a:extLst>
                <a:ext uri="{FF2B5EF4-FFF2-40B4-BE49-F238E27FC236}">
                  <a16:creationId xmlns:a16="http://schemas.microsoft.com/office/drawing/2014/main" id="{66B8BA65-5848-4916-BCC5-E6B1F7F4E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1070"/>
              <a:ext cx="42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superclass</a:t>
              </a:r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57C2CC54-28EC-4111-9521-35887A568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" y="925"/>
              <a:ext cx="116" cy="109"/>
            </a:xfrm>
            <a:custGeom>
              <a:avLst/>
              <a:gdLst>
                <a:gd name="T0" fmla="*/ 0 w 233"/>
                <a:gd name="T1" fmla="*/ 0 h 219"/>
                <a:gd name="T2" fmla="*/ 233 w 233"/>
                <a:gd name="T3" fmla="*/ 219 h 219"/>
                <a:gd name="T4" fmla="*/ 233 w 233"/>
                <a:gd name="T5" fmla="*/ 0 h 219"/>
                <a:gd name="T6" fmla="*/ 0 w 233"/>
                <a:gd name="T7" fmla="*/ 0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219"/>
                <a:gd name="T14" fmla="*/ 233 w 233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219">
                  <a:moveTo>
                    <a:pt x="0" y="0"/>
                  </a:moveTo>
                  <a:lnTo>
                    <a:pt x="233" y="219"/>
                  </a:lnTo>
                  <a:lnTo>
                    <a:pt x="2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4BE5070E-4CF6-4BA6-85BE-69670A32F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" y="925"/>
              <a:ext cx="116" cy="109"/>
            </a:xfrm>
            <a:custGeom>
              <a:avLst/>
              <a:gdLst>
                <a:gd name="T0" fmla="*/ 0 w 233"/>
                <a:gd name="T1" fmla="*/ 0 h 219"/>
                <a:gd name="T2" fmla="*/ 233 w 233"/>
                <a:gd name="T3" fmla="*/ 219 h 219"/>
                <a:gd name="T4" fmla="*/ 233 w 233"/>
                <a:gd name="T5" fmla="*/ 0 h 219"/>
                <a:gd name="T6" fmla="*/ 0 w 233"/>
                <a:gd name="T7" fmla="*/ 0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219"/>
                <a:gd name="T14" fmla="*/ 233 w 233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219">
                  <a:moveTo>
                    <a:pt x="0" y="0"/>
                  </a:moveTo>
                  <a:lnTo>
                    <a:pt x="233" y="219"/>
                  </a:lnTo>
                  <a:lnTo>
                    <a:pt x="2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F97FB685-387A-4A42-AFBE-26082E290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" y="925"/>
              <a:ext cx="116" cy="109"/>
            </a:xfrm>
            <a:custGeom>
              <a:avLst/>
              <a:gdLst>
                <a:gd name="T0" fmla="*/ 233 w 233"/>
                <a:gd name="T1" fmla="*/ 219 h 219"/>
                <a:gd name="T2" fmla="*/ 0 w 233"/>
                <a:gd name="T3" fmla="*/ 0 h 219"/>
                <a:gd name="T4" fmla="*/ 0 w 233"/>
                <a:gd name="T5" fmla="*/ 219 h 219"/>
                <a:gd name="T6" fmla="*/ 233 w 233"/>
                <a:gd name="T7" fmla="*/ 219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219"/>
                <a:gd name="T14" fmla="*/ 233 w 233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219">
                  <a:moveTo>
                    <a:pt x="233" y="219"/>
                  </a:moveTo>
                  <a:lnTo>
                    <a:pt x="0" y="0"/>
                  </a:lnTo>
                  <a:lnTo>
                    <a:pt x="0" y="219"/>
                  </a:lnTo>
                  <a:lnTo>
                    <a:pt x="233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2F2CE359-8EDA-4C34-AB46-9886A93B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" y="925"/>
              <a:ext cx="116" cy="109"/>
            </a:xfrm>
            <a:custGeom>
              <a:avLst/>
              <a:gdLst>
                <a:gd name="T0" fmla="*/ 233 w 233"/>
                <a:gd name="T1" fmla="*/ 219 h 219"/>
                <a:gd name="T2" fmla="*/ 0 w 233"/>
                <a:gd name="T3" fmla="*/ 0 h 219"/>
                <a:gd name="T4" fmla="*/ 0 w 233"/>
                <a:gd name="T5" fmla="*/ 219 h 219"/>
                <a:gd name="T6" fmla="*/ 233 w 233"/>
                <a:gd name="T7" fmla="*/ 219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219"/>
                <a:gd name="T14" fmla="*/ 233 w 233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219">
                  <a:moveTo>
                    <a:pt x="233" y="219"/>
                  </a:moveTo>
                  <a:lnTo>
                    <a:pt x="0" y="0"/>
                  </a:lnTo>
                  <a:lnTo>
                    <a:pt x="0" y="219"/>
                  </a:lnTo>
                  <a:lnTo>
                    <a:pt x="233" y="219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D43B533A-EC93-452B-B1CA-4A42B76B89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6" y="1215"/>
              <a:ext cx="654" cy="214"/>
            </a:xfrm>
            <a:custGeom>
              <a:avLst/>
              <a:gdLst>
                <a:gd name="T0" fmla="*/ 1308 w 1308"/>
                <a:gd name="T1" fmla="*/ 3 h 427"/>
                <a:gd name="T2" fmla="*/ 1281 w 1308"/>
                <a:gd name="T3" fmla="*/ 8 h 427"/>
                <a:gd name="T4" fmla="*/ 1253 w 1308"/>
                <a:gd name="T5" fmla="*/ 16 h 427"/>
                <a:gd name="T6" fmla="*/ 1224 w 1308"/>
                <a:gd name="T7" fmla="*/ 26 h 427"/>
                <a:gd name="T8" fmla="*/ 1198 w 1308"/>
                <a:gd name="T9" fmla="*/ 37 h 427"/>
                <a:gd name="T10" fmla="*/ 1174 w 1308"/>
                <a:gd name="T11" fmla="*/ 47 h 427"/>
                <a:gd name="T12" fmla="*/ 1176 w 1308"/>
                <a:gd name="T13" fmla="*/ 47 h 427"/>
                <a:gd name="T14" fmla="*/ 1152 w 1308"/>
                <a:gd name="T15" fmla="*/ 53 h 427"/>
                <a:gd name="T16" fmla="*/ 1122 w 1308"/>
                <a:gd name="T17" fmla="*/ 58 h 427"/>
                <a:gd name="T18" fmla="*/ 1095 w 1308"/>
                <a:gd name="T19" fmla="*/ 68 h 427"/>
                <a:gd name="T20" fmla="*/ 1069 w 1308"/>
                <a:gd name="T21" fmla="*/ 81 h 427"/>
                <a:gd name="T22" fmla="*/ 1072 w 1308"/>
                <a:gd name="T23" fmla="*/ 81 h 427"/>
                <a:gd name="T24" fmla="*/ 1048 w 1308"/>
                <a:gd name="T25" fmla="*/ 87 h 427"/>
                <a:gd name="T26" fmla="*/ 1021 w 1308"/>
                <a:gd name="T27" fmla="*/ 92 h 427"/>
                <a:gd name="T28" fmla="*/ 991 w 1308"/>
                <a:gd name="T29" fmla="*/ 102 h 427"/>
                <a:gd name="T30" fmla="*/ 964 w 1308"/>
                <a:gd name="T31" fmla="*/ 112 h 427"/>
                <a:gd name="T32" fmla="*/ 938 w 1308"/>
                <a:gd name="T33" fmla="*/ 121 h 427"/>
                <a:gd name="T34" fmla="*/ 916 w 1308"/>
                <a:gd name="T35" fmla="*/ 131 h 427"/>
                <a:gd name="T36" fmla="*/ 916 w 1308"/>
                <a:gd name="T37" fmla="*/ 131 h 427"/>
                <a:gd name="T38" fmla="*/ 892 w 1308"/>
                <a:gd name="T39" fmla="*/ 138 h 427"/>
                <a:gd name="T40" fmla="*/ 862 w 1308"/>
                <a:gd name="T41" fmla="*/ 144 h 427"/>
                <a:gd name="T42" fmla="*/ 833 w 1308"/>
                <a:gd name="T43" fmla="*/ 154 h 427"/>
                <a:gd name="T44" fmla="*/ 811 w 1308"/>
                <a:gd name="T45" fmla="*/ 165 h 427"/>
                <a:gd name="T46" fmla="*/ 811 w 1308"/>
                <a:gd name="T47" fmla="*/ 165 h 427"/>
                <a:gd name="T48" fmla="*/ 787 w 1308"/>
                <a:gd name="T49" fmla="*/ 170 h 427"/>
                <a:gd name="T50" fmla="*/ 759 w 1308"/>
                <a:gd name="T51" fmla="*/ 176 h 427"/>
                <a:gd name="T52" fmla="*/ 732 w 1308"/>
                <a:gd name="T53" fmla="*/ 186 h 427"/>
                <a:gd name="T54" fmla="*/ 704 w 1308"/>
                <a:gd name="T55" fmla="*/ 196 h 427"/>
                <a:gd name="T56" fmla="*/ 678 w 1308"/>
                <a:gd name="T57" fmla="*/ 206 h 427"/>
                <a:gd name="T58" fmla="*/ 656 w 1308"/>
                <a:gd name="T59" fmla="*/ 217 h 427"/>
                <a:gd name="T60" fmla="*/ 656 w 1308"/>
                <a:gd name="T61" fmla="*/ 217 h 427"/>
                <a:gd name="T62" fmla="*/ 632 w 1308"/>
                <a:gd name="T63" fmla="*/ 222 h 427"/>
                <a:gd name="T64" fmla="*/ 601 w 1308"/>
                <a:gd name="T65" fmla="*/ 228 h 427"/>
                <a:gd name="T66" fmla="*/ 573 w 1308"/>
                <a:gd name="T67" fmla="*/ 238 h 427"/>
                <a:gd name="T68" fmla="*/ 551 w 1308"/>
                <a:gd name="T69" fmla="*/ 249 h 427"/>
                <a:gd name="T70" fmla="*/ 551 w 1308"/>
                <a:gd name="T71" fmla="*/ 249 h 427"/>
                <a:gd name="T72" fmla="*/ 527 w 1308"/>
                <a:gd name="T73" fmla="*/ 256 h 427"/>
                <a:gd name="T74" fmla="*/ 498 w 1308"/>
                <a:gd name="T75" fmla="*/ 262 h 427"/>
                <a:gd name="T76" fmla="*/ 472 w 1308"/>
                <a:gd name="T77" fmla="*/ 270 h 427"/>
                <a:gd name="T78" fmla="*/ 444 w 1308"/>
                <a:gd name="T79" fmla="*/ 282 h 427"/>
                <a:gd name="T80" fmla="*/ 418 w 1308"/>
                <a:gd name="T81" fmla="*/ 291 h 427"/>
                <a:gd name="T82" fmla="*/ 420 w 1308"/>
                <a:gd name="T83" fmla="*/ 293 h 427"/>
                <a:gd name="T84" fmla="*/ 396 w 1308"/>
                <a:gd name="T85" fmla="*/ 298 h 427"/>
                <a:gd name="T86" fmla="*/ 369 w 1308"/>
                <a:gd name="T87" fmla="*/ 304 h 427"/>
                <a:gd name="T88" fmla="*/ 339 w 1308"/>
                <a:gd name="T89" fmla="*/ 314 h 427"/>
                <a:gd name="T90" fmla="*/ 315 w 1308"/>
                <a:gd name="T91" fmla="*/ 325 h 427"/>
                <a:gd name="T92" fmla="*/ 317 w 1308"/>
                <a:gd name="T93" fmla="*/ 327 h 427"/>
                <a:gd name="T94" fmla="*/ 293 w 1308"/>
                <a:gd name="T95" fmla="*/ 333 h 427"/>
                <a:gd name="T96" fmla="*/ 265 w 1308"/>
                <a:gd name="T97" fmla="*/ 338 h 427"/>
                <a:gd name="T98" fmla="*/ 238 w 1308"/>
                <a:gd name="T99" fmla="*/ 346 h 427"/>
                <a:gd name="T100" fmla="*/ 212 w 1308"/>
                <a:gd name="T101" fmla="*/ 354 h 427"/>
                <a:gd name="T102" fmla="*/ 183 w 1308"/>
                <a:gd name="T103" fmla="*/ 366 h 427"/>
                <a:gd name="T104" fmla="*/ 159 w 1308"/>
                <a:gd name="T105" fmla="*/ 377 h 427"/>
                <a:gd name="T106" fmla="*/ 160 w 1308"/>
                <a:gd name="T107" fmla="*/ 377 h 427"/>
                <a:gd name="T108" fmla="*/ 136 w 1308"/>
                <a:gd name="T109" fmla="*/ 384 h 427"/>
                <a:gd name="T110" fmla="*/ 109 w 1308"/>
                <a:gd name="T111" fmla="*/ 388 h 427"/>
                <a:gd name="T112" fmla="*/ 79 w 1308"/>
                <a:gd name="T113" fmla="*/ 398 h 427"/>
                <a:gd name="T114" fmla="*/ 54 w 1308"/>
                <a:gd name="T115" fmla="*/ 409 h 427"/>
                <a:gd name="T116" fmla="*/ 57 w 1308"/>
                <a:gd name="T117" fmla="*/ 411 h 427"/>
                <a:gd name="T118" fmla="*/ 31 w 1308"/>
                <a:gd name="T119" fmla="*/ 418 h 427"/>
                <a:gd name="T120" fmla="*/ 6 w 1308"/>
                <a:gd name="T121" fmla="*/ 422 h 4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08"/>
                <a:gd name="T184" fmla="*/ 0 h 427"/>
                <a:gd name="T185" fmla="*/ 1308 w 1308"/>
                <a:gd name="T186" fmla="*/ 427 h 4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08" h="427">
                  <a:moveTo>
                    <a:pt x="1306" y="5"/>
                  </a:moveTo>
                  <a:lnTo>
                    <a:pt x="1306" y="5"/>
                  </a:lnTo>
                  <a:lnTo>
                    <a:pt x="1305" y="5"/>
                  </a:lnTo>
                  <a:lnTo>
                    <a:pt x="1303" y="5"/>
                  </a:lnTo>
                  <a:lnTo>
                    <a:pt x="1303" y="3"/>
                  </a:lnTo>
                  <a:lnTo>
                    <a:pt x="1303" y="2"/>
                  </a:lnTo>
                  <a:lnTo>
                    <a:pt x="1303" y="0"/>
                  </a:lnTo>
                  <a:lnTo>
                    <a:pt x="1305" y="0"/>
                  </a:lnTo>
                  <a:lnTo>
                    <a:pt x="1306" y="0"/>
                  </a:lnTo>
                  <a:lnTo>
                    <a:pt x="1308" y="2"/>
                  </a:lnTo>
                  <a:lnTo>
                    <a:pt x="1308" y="3"/>
                  </a:lnTo>
                  <a:lnTo>
                    <a:pt x="1306" y="5"/>
                  </a:lnTo>
                  <a:close/>
                  <a:moveTo>
                    <a:pt x="1281" y="13"/>
                  </a:moveTo>
                  <a:lnTo>
                    <a:pt x="1281" y="13"/>
                  </a:lnTo>
                  <a:lnTo>
                    <a:pt x="1279" y="13"/>
                  </a:lnTo>
                  <a:lnTo>
                    <a:pt x="1277" y="13"/>
                  </a:lnTo>
                  <a:lnTo>
                    <a:pt x="1277" y="11"/>
                  </a:lnTo>
                  <a:lnTo>
                    <a:pt x="1275" y="10"/>
                  </a:lnTo>
                  <a:lnTo>
                    <a:pt x="1277" y="10"/>
                  </a:lnTo>
                  <a:lnTo>
                    <a:pt x="1277" y="8"/>
                  </a:lnTo>
                  <a:lnTo>
                    <a:pt x="1279" y="8"/>
                  </a:lnTo>
                  <a:lnTo>
                    <a:pt x="1281" y="8"/>
                  </a:lnTo>
                  <a:lnTo>
                    <a:pt x="1281" y="10"/>
                  </a:lnTo>
                  <a:lnTo>
                    <a:pt x="1282" y="10"/>
                  </a:lnTo>
                  <a:lnTo>
                    <a:pt x="1282" y="11"/>
                  </a:lnTo>
                  <a:lnTo>
                    <a:pt x="1281" y="13"/>
                  </a:lnTo>
                  <a:close/>
                  <a:moveTo>
                    <a:pt x="1255" y="21"/>
                  </a:moveTo>
                  <a:lnTo>
                    <a:pt x="1255" y="21"/>
                  </a:lnTo>
                  <a:lnTo>
                    <a:pt x="1253" y="21"/>
                  </a:lnTo>
                  <a:lnTo>
                    <a:pt x="1251" y="21"/>
                  </a:lnTo>
                  <a:lnTo>
                    <a:pt x="1251" y="20"/>
                  </a:lnTo>
                  <a:lnTo>
                    <a:pt x="1250" y="20"/>
                  </a:lnTo>
                  <a:lnTo>
                    <a:pt x="1251" y="18"/>
                  </a:lnTo>
                  <a:lnTo>
                    <a:pt x="1253" y="16"/>
                  </a:lnTo>
                  <a:lnTo>
                    <a:pt x="1255" y="16"/>
                  </a:lnTo>
                  <a:lnTo>
                    <a:pt x="1256" y="18"/>
                  </a:lnTo>
                  <a:lnTo>
                    <a:pt x="1256" y="20"/>
                  </a:lnTo>
                  <a:lnTo>
                    <a:pt x="1255" y="21"/>
                  </a:lnTo>
                  <a:close/>
                  <a:moveTo>
                    <a:pt x="1227" y="31"/>
                  </a:moveTo>
                  <a:lnTo>
                    <a:pt x="1227" y="31"/>
                  </a:lnTo>
                  <a:lnTo>
                    <a:pt x="1226" y="29"/>
                  </a:lnTo>
                  <a:lnTo>
                    <a:pt x="1224" y="29"/>
                  </a:lnTo>
                  <a:lnTo>
                    <a:pt x="1224" y="28"/>
                  </a:lnTo>
                  <a:lnTo>
                    <a:pt x="1224" y="26"/>
                  </a:lnTo>
                  <a:lnTo>
                    <a:pt x="1227" y="26"/>
                  </a:lnTo>
                  <a:lnTo>
                    <a:pt x="1227" y="24"/>
                  </a:lnTo>
                  <a:lnTo>
                    <a:pt x="1229" y="26"/>
                  </a:lnTo>
                  <a:lnTo>
                    <a:pt x="1231" y="28"/>
                  </a:lnTo>
                  <a:lnTo>
                    <a:pt x="1229" y="29"/>
                  </a:lnTo>
                  <a:lnTo>
                    <a:pt x="1227" y="31"/>
                  </a:lnTo>
                  <a:close/>
                  <a:moveTo>
                    <a:pt x="1201" y="39"/>
                  </a:moveTo>
                  <a:lnTo>
                    <a:pt x="1201" y="39"/>
                  </a:lnTo>
                  <a:lnTo>
                    <a:pt x="1200" y="39"/>
                  </a:lnTo>
                  <a:lnTo>
                    <a:pt x="1198" y="37"/>
                  </a:lnTo>
                  <a:lnTo>
                    <a:pt x="1198" y="36"/>
                  </a:lnTo>
                  <a:lnTo>
                    <a:pt x="1198" y="34"/>
                  </a:lnTo>
                  <a:lnTo>
                    <a:pt x="1200" y="34"/>
                  </a:lnTo>
                  <a:lnTo>
                    <a:pt x="1201" y="34"/>
                  </a:lnTo>
                  <a:lnTo>
                    <a:pt x="1203" y="34"/>
                  </a:lnTo>
                  <a:lnTo>
                    <a:pt x="1203" y="36"/>
                  </a:lnTo>
                  <a:lnTo>
                    <a:pt x="1203" y="37"/>
                  </a:lnTo>
                  <a:lnTo>
                    <a:pt x="1201" y="39"/>
                  </a:lnTo>
                  <a:close/>
                  <a:moveTo>
                    <a:pt x="1176" y="47"/>
                  </a:moveTo>
                  <a:lnTo>
                    <a:pt x="1176" y="47"/>
                  </a:lnTo>
                  <a:lnTo>
                    <a:pt x="1174" y="47"/>
                  </a:lnTo>
                  <a:lnTo>
                    <a:pt x="1172" y="47"/>
                  </a:lnTo>
                  <a:lnTo>
                    <a:pt x="1172" y="45"/>
                  </a:lnTo>
                  <a:lnTo>
                    <a:pt x="1172" y="44"/>
                  </a:lnTo>
                  <a:lnTo>
                    <a:pt x="1174" y="42"/>
                  </a:lnTo>
                  <a:lnTo>
                    <a:pt x="1176" y="42"/>
                  </a:lnTo>
                  <a:lnTo>
                    <a:pt x="1177" y="44"/>
                  </a:lnTo>
                  <a:lnTo>
                    <a:pt x="1177" y="45"/>
                  </a:lnTo>
                  <a:lnTo>
                    <a:pt x="1177" y="47"/>
                  </a:lnTo>
                  <a:lnTo>
                    <a:pt x="1176" y="47"/>
                  </a:lnTo>
                  <a:close/>
                  <a:moveTo>
                    <a:pt x="1150" y="55"/>
                  </a:moveTo>
                  <a:lnTo>
                    <a:pt x="1150" y="55"/>
                  </a:lnTo>
                  <a:lnTo>
                    <a:pt x="1148" y="55"/>
                  </a:lnTo>
                  <a:lnTo>
                    <a:pt x="1146" y="53"/>
                  </a:lnTo>
                  <a:lnTo>
                    <a:pt x="1146" y="52"/>
                  </a:lnTo>
                  <a:lnTo>
                    <a:pt x="1148" y="50"/>
                  </a:lnTo>
                  <a:lnTo>
                    <a:pt x="1150" y="50"/>
                  </a:lnTo>
                  <a:lnTo>
                    <a:pt x="1152" y="52"/>
                  </a:lnTo>
                  <a:lnTo>
                    <a:pt x="1152" y="53"/>
                  </a:lnTo>
                  <a:lnTo>
                    <a:pt x="1152" y="55"/>
                  </a:lnTo>
                  <a:lnTo>
                    <a:pt x="1150" y="55"/>
                  </a:lnTo>
                  <a:close/>
                  <a:moveTo>
                    <a:pt x="1124" y="65"/>
                  </a:moveTo>
                  <a:lnTo>
                    <a:pt x="1124" y="65"/>
                  </a:lnTo>
                  <a:lnTo>
                    <a:pt x="1122" y="65"/>
                  </a:lnTo>
                  <a:lnTo>
                    <a:pt x="1122" y="63"/>
                  </a:lnTo>
                  <a:lnTo>
                    <a:pt x="1121" y="63"/>
                  </a:lnTo>
                  <a:lnTo>
                    <a:pt x="1121" y="62"/>
                  </a:lnTo>
                  <a:lnTo>
                    <a:pt x="1121" y="60"/>
                  </a:lnTo>
                  <a:lnTo>
                    <a:pt x="1122" y="58"/>
                  </a:lnTo>
                  <a:lnTo>
                    <a:pt x="1124" y="58"/>
                  </a:lnTo>
                  <a:lnTo>
                    <a:pt x="1126" y="60"/>
                  </a:lnTo>
                  <a:lnTo>
                    <a:pt x="1126" y="62"/>
                  </a:lnTo>
                  <a:lnTo>
                    <a:pt x="1126" y="63"/>
                  </a:lnTo>
                  <a:lnTo>
                    <a:pt x="1124" y="63"/>
                  </a:lnTo>
                  <a:lnTo>
                    <a:pt x="1124" y="65"/>
                  </a:lnTo>
                  <a:close/>
                  <a:moveTo>
                    <a:pt x="1098" y="73"/>
                  </a:moveTo>
                  <a:lnTo>
                    <a:pt x="1098" y="73"/>
                  </a:lnTo>
                  <a:lnTo>
                    <a:pt x="1096" y="73"/>
                  </a:lnTo>
                  <a:lnTo>
                    <a:pt x="1095" y="73"/>
                  </a:lnTo>
                  <a:lnTo>
                    <a:pt x="1095" y="71"/>
                  </a:lnTo>
                  <a:lnTo>
                    <a:pt x="1095" y="70"/>
                  </a:lnTo>
                  <a:lnTo>
                    <a:pt x="1095" y="68"/>
                  </a:lnTo>
                  <a:lnTo>
                    <a:pt x="1096" y="68"/>
                  </a:lnTo>
                  <a:lnTo>
                    <a:pt x="1096" y="66"/>
                  </a:lnTo>
                  <a:lnTo>
                    <a:pt x="1098" y="68"/>
                  </a:lnTo>
                  <a:lnTo>
                    <a:pt x="1100" y="70"/>
                  </a:lnTo>
                  <a:lnTo>
                    <a:pt x="1100" y="71"/>
                  </a:lnTo>
                  <a:lnTo>
                    <a:pt x="1098" y="71"/>
                  </a:lnTo>
                  <a:lnTo>
                    <a:pt x="1098" y="73"/>
                  </a:lnTo>
                  <a:close/>
                  <a:moveTo>
                    <a:pt x="1072" y="81"/>
                  </a:moveTo>
                  <a:lnTo>
                    <a:pt x="1072" y="81"/>
                  </a:lnTo>
                  <a:lnTo>
                    <a:pt x="1069" y="81"/>
                  </a:lnTo>
                  <a:lnTo>
                    <a:pt x="1069" y="79"/>
                  </a:lnTo>
                  <a:lnTo>
                    <a:pt x="1067" y="78"/>
                  </a:lnTo>
                  <a:lnTo>
                    <a:pt x="1069" y="78"/>
                  </a:lnTo>
                  <a:lnTo>
                    <a:pt x="1069" y="76"/>
                  </a:lnTo>
                  <a:lnTo>
                    <a:pt x="1071" y="76"/>
                  </a:lnTo>
                  <a:lnTo>
                    <a:pt x="1072" y="76"/>
                  </a:lnTo>
                  <a:lnTo>
                    <a:pt x="1074" y="78"/>
                  </a:lnTo>
                  <a:lnTo>
                    <a:pt x="1072" y="79"/>
                  </a:lnTo>
                  <a:lnTo>
                    <a:pt x="1072" y="81"/>
                  </a:lnTo>
                  <a:close/>
                  <a:moveTo>
                    <a:pt x="1047" y="89"/>
                  </a:moveTo>
                  <a:lnTo>
                    <a:pt x="1047" y="89"/>
                  </a:lnTo>
                  <a:lnTo>
                    <a:pt x="1045" y="89"/>
                  </a:lnTo>
                  <a:lnTo>
                    <a:pt x="1043" y="89"/>
                  </a:lnTo>
                  <a:lnTo>
                    <a:pt x="1043" y="87"/>
                  </a:lnTo>
                  <a:lnTo>
                    <a:pt x="1041" y="86"/>
                  </a:lnTo>
                  <a:lnTo>
                    <a:pt x="1043" y="86"/>
                  </a:lnTo>
                  <a:lnTo>
                    <a:pt x="1043" y="84"/>
                  </a:lnTo>
                  <a:lnTo>
                    <a:pt x="1045" y="84"/>
                  </a:lnTo>
                  <a:lnTo>
                    <a:pt x="1047" y="84"/>
                  </a:lnTo>
                  <a:lnTo>
                    <a:pt x="1047" y="86"/>
                  </a:lnTo>
                  <a:lnTo>
                    <a:pt x="1048" y="86"/>
                  </a:lnTo>
                  <a:lnTo>
                    <a:pt x="1048" y="87"/>
                  </a:lnTo>
                  <a:lnTo>
                    <a:pt x="1047" y="87"/>
                  </a:lnTo>
                  <a:lnTo>
                    <a:pt x="1047" y="89"/>
                  </a:lnTo>
                  <a:close/>
                  <a:moveTo>
                    <a:pt x="1019" y="97"/>
                  </a:moveTo>
                  <a:lnTo>
                    <a:pt x="1019" y="97"/>
                  </a:lnTo>
                  <a:lnTo>
                    <a:pt x="1017" y="97"/>
                  </a:lnTo>
                  <a:lnTo>
                    <a:pt x="1016" y="96"/>
                  </a:lnTo>
                  <a:lnTo>
                    <a:pt x="1016" y="94"/>
                  </a:lnTo>
                  <a:lnTo>
                    <a:pt x="1019" y="92"/>
                  </a:lnTo>
                  <a:lnTo>
                    <a:pt x="1021" y="92"/>
                  </a:lnTo>
                  <a:lnTo>
                    <a:pt x="1021" y="94"/>
                  </a:lnTo>
                  <a:lnTo>
                    <a:pt x="1021" y="96"/>
                  </a:lnTo>
                  <a:lnTo>
                    <a:pt x="1021" y="97"/>
                  </a:lnTo>
                  <a:lnTo>
                    <a:pt x="1019" y="97"/>
                  </a:lnTo>
                  <a:close/>
                  <a:moveTo>
                    <a:pt x="993" y="107"/>
                  </a:moveTo>
                  <a:lnTo>
                    <a:pt x="993" y="107"/>
                  </a:lnTo>
                  <a:lnTo>
                    <a:pt x="991" y="105"/>
                  </a:lnTo>
                  <a:lnTo>
                    <a:pt x="990" y="105"/>
                  </a:lnTo>
                  <a:lnTo>
                    <a:pt x="990" y="104"/>
                  </a:lnTo>
                  <a:lnTo>
                    <a:pt x="990" y="102"/>
                  </a:lnTo>
                  <a:lnTo>
                    <a:pt x="991" y="102"/>
                  </a:lnTo>
                  <a:lnTo>
                    <a:pt x="993" y="100"/>
                  </a:lnTo>
                  <a:lnTo>
                    <a:pt x="993" y="102"/>
                  </a:lnTo>
                  <a:lnTo>
                    <a:pt x="995" y="102"/>
                  </a:lnTo>
                  <a:lnTo>
                    <a:pt x="995" y="104"/>
                  </a:lnTo>
                  <a:lnTo>
                    <a:pt x="995" y="105"/>
                  </a:lnTo>
                  <a:lnTo>
                    <a:pt x="993" y="107"/>
                  </a:lnTo>
                  <a:close/>
                  <a:moveTo>
                    <a:pt x="967" y="115"/>
                  </a:moveTo>
                  <a:lnTo>
                    <a:pt x="967" y="115"/>
                  </a:lnTo>
                  <a:lnTo>
                    <a:pt x="966" y="115"/>
                  </a:lnTo>
                  <a:lnTo>
                    <a:pt x="964" y="113"/>
                  </a:lnTo>
                  <a:lnTo>
                    <a:pt x="964" y="112"/>
                  </a:lnTo>
                  <a:lnTo>
                    <a:pt x="964" y="110"/>
                  </a:lnTo>
                  <a:lnTo>
                    <a:pt x="966" y="110"/>
                  </a:lnTo>
                  <a:lnTo>
                    <a:pt x="967" y="110"/>
                  </a:lnTo>
                  <a:lnTo>
                    <a:pt x="969" y="112"/>
                  </a:lnTo>
                  <a:lnTo>
                    <a:pt x="969" y="113"/>
                  </a:lnTo>
                  <a:lnTo>
                    <a:pt x="967" y="115"/>
                  </a:lnTo>
                  <a:close/>
                  <a:moveTo>
                    <a:pt x="942" y="123"/>
                  </a:moveTo>
                  <a:lnTo>
                    <a:pt x="942" y="123"/>
                  </a:lnTo>
                  <a:lnTo>
                    <a:pt x="940" y="123"/>
                  </a:lnTo>
                  <a:lnTo>
                    <a:pt x="938" y="121"/>
                  </a:lnTo>
                  <a:lnTo>
                    <a:pt x="938" y="120"/>
                  </a:lnTo>
                  <a:lnTo>
                    <a:pt x="940" y="118"/>
                  </a:lnTo>
                  <a:lnTo>
                    <a:pt x="942" y="118"/>
                  </a:lnTo>
                  <a:lnTo>
                    <a:pt x="943" y="120"/>
                  </a:lnTo>
                  <a:lnTo>
                    <a:pt x="943" y="121"/>
                  </a:lnTo>
                  <a:lnTo>
                    <a:pt x="943" y="123"/>
                  </a:lnTo>
                  <a:lnTo>
                    <a:pt x="942" y="123"/>
                  </a:lnTo>
                  <a:close/>
                  <a:moveTo>
                    <a:pt x="916" y="131"/>
                  </a:moveTo>
                  <a:lnTo>
                    <a:pt x="916" y="131"/>
                  </a:lnTo>
                  <a:lnTo>
                    <a:pt x="914" y="131"/>
                  </a:lnTo>
                  <a:lnTo>
                    <a:pt x="912" y="131"/>
                  </a:lnTo>
                  <a:lnTo>
                    <a:pt x="912" y="130"/>
                  </a:lnTo>
                  <a:lnTo>
                    <a:pt x="912" y="128"/>
                  </a:lnTo>
                  <a:lnTo>
                    <a:pt x="914" y="126"/>
                  </a:lnTo>
                  <a:lnTo>
                    <a:pt x="916" y="126"/>
                  </a:lnTo>
                  <a:lnTo>
                    <a:pt x="917" y="128"/>
                  </a:lnTo>
                  <a:lnTo>
                    <a:pt x="917" y="130"/>
                  </a:lnTo>
                  <a:lnTo>
                    <a:pt x="916" y="131"/>
                  </a:lnTo>
                  <a:close/>
                  <a:moveTo>
                    <a:pt x="890" y="141"/>
                  </a:moveTo>
                  <a:lnTo>
                    <a:pt x="890" y="141"/>
                  </a:lnTo>
                  <a:lnTo>
                    <a:pt x="888" y="141"/>
                  </a:lnTo>
                  <a:lnTo>
                    <a:pt x="887" y="139"/>
                  </a:lnTo>
                  <a:lnTo>
                    <a:pt x="887" y="138"/>
                  </a:lnTo>
                  <a:lnTo>
                    <a:pt x="887" y="136"/>
                  </a:lnTo>
                  <a:lnTo>
                    <a:pt x="888" y="134"/>
                  </a:lnTo>
                  <a:lnTo>
                    <a:pt x="890" y="134"/>
                  </a:lnTo>
                  <a:lnTo>
                    <a:pt x="890" y="136"/>
                  </a:lnTo>
                  <a:lnTo>
                    <a:pt x="892" y="138"/>
                  </a:lnTo>
                  <a:lnTo>
                    <a:pt x="892" y="139"/>
                  </a:lnTo>
                  <a:lnTo>
                    <a:pt x="890" y="139"/>
                  </a:lnTo>
                  <a:lnTo>
                    <a:pt x="890" y="141"/>
                  </a:lnTo>
                  <a:close/>
                  <a:moveTo>
                    <a:pt x="864" y="149"/>
                  </a:moveTo>
                  <a:lnTo>
                    <a:pt x="864" y="149"/>
                  </a:lnTo>
                  <a:lnTo>
                    <a:pt x="862" y="149"/>
                  </a:lnTo>
                  <a:lnTo>
                    <a:pt x="861" y="149"/>
                  </a:lnTo>
                  <a:lnTo>
                    <a:pt x="861" y="147"/>
                  </a:lnTo>
                  <a:lnTo>
                    <a:pt x="859" y="146"/>
                  </a:lnTo>
                  <a:lnTo>
                    <a:pt x="861" y="144"/>
                  </a:lnTo>
                  <a:lnTo>
                    <a:pt x="862" y="144"/>
                  </a:lnTo>
                  <a:lnTo>
                    <a:pt x="862" y="142"/>
                  </a:lnTo>
                  <a:lnTo>
                    <a:pt x="864" y="144"/>
                  </a:lnTo>
                  <a:lnTo>
                    <a:pt x="866" y="146"/>
                  </a:lnTo>
                  <a:lnTo>
                    <a:pt x="864" y="147"/>
                  </a:lnTo>
                  <a:lnTo>
                    <a:pt x="864" y="149"/>
                  </a:lnTo>
                  <a:close/>
                  <a:moveTo>
                    <a:pt x="838" y="157"/>
                  </a:moveTo>
                  <a:lnTo>
                    <a:pt x="838" y="157"/>
                  </a:lnTo>
                  <a:lnTo>
                    <a:pt x="837" y="157"/>
                  </a:lnTo>
                  <a:lnTo>
                    <a:pt x="835" y="157"/>
                  </a:lnTo>
                  <a:lnTo>
                    <a:pt x="835" y="155"/>
                  </a:lnTo>
                  <a:lnTo>
                    <a:pt x="833" y="154"/>
                  </a:lnTo>
                  <a:lnTo>
                    <a:pt x="835" y="154"/>
                  </a:lnTo>
                  <a:lnTo>
                    <a:pt x="835" y="152"/>
                  </a:lnTo>
                  <a:lnTo>
                    <a:pt x="837" y="152"/>
                  </a:lnTo>
                  <a:lnTo>
                    <a:pt x="838" y="152"/>
                  </a:lnTo>
                  <a:lnTo>
                    <a:pt x="840" y="154"/>
                  </a:lnTo>
                  <a:lnTo>
                    <a:pt x="840" y="155"/>
                  </a:lnTo>
                  <a:lnTo>
                    <a:pt x="838" y="155"/>
                  </a:lnTo>
                  <a:lnTo>
                    <a:pt x="838" y="157"/>
                  </a:lnTo>
                  <a:close/>
                  <a:moveTo>
                    <a:pt x="811" y="165"/>
                  </a:moveTo>
                  <a:lnTo>
                    <a:pt x="811" y="165"/>
                  </a:lnTo>
                  <a:lnTo>
                    <a:pt x="809" y="165"/>
                  </a:lnTo>
                  <a:lnTo>
                    <a:pt x="807" y="164"/>
                  </a:lnTo>
                  <a:lnTo>
                    <a:pt x="807" y="162"/>
                  </a:lnTo>
                  <a:lnTo>
                    <a:pt x="809" y="160"/>
                  </a:lnTo>
                  <a:lnTo>
                    <a:pt x="811" y="160"/>
                  </a:lnTo>
                  <a:lnTo>
                    <a:pt x="813" y="160"/>
                  </a:lnTo>
                  <a:lnTo>
                    <a:pt x="813" y="162"/>
                  </a:lnTo>
                  <a:lnTo>
                    <a:pt x="813" y="164"/>
                  </a:lnTo>
                  <a:lnTo>
                    <a:pt x="811" y="165"/>
                  </a:lnTo>
                  <a:close/>
                  <a:moveTo>
                    <a:pt x="785" y="173"/>
                  </a:moveTo>
                  <a:lnTo>
                    <a:pt x="785" y="173"/>
                  </a:lnTo>
                  <a:lnTo>
                    <a:pt x="783" y="173"/>
                  </a:lnTo>
                  <a:lnTo>
                    <a:pt x="782" y="172"/>
                  </a:lnTo>
                  <a:lnTo>
                    <a:pt x="782" y="170"/>
                  </a:lnTo>
                  <a:lnTo>
                    <a:pt x="783" y="170"/>
                  </a:lnTo>
                  <a:lnTo>
                    <a:pt x="783" y="168"/>
                  </a:lnTo>
                  <a:lnTo>
                    <a:pt x="785" y="168"/>
                  </a:lnTo>
                  <a:lnTo>
                    <a:pt x="787" y="170"/>
                  </a:lnTo>
                  <a:lnTo>
                    <a:pt x="787" y="172"/>
                  </a:lnTo>
                  <a:lnTo>
                    <a:pt x="787" y="173"/>
                  </a:lnTo>
                  <a:lnTo>
                    <a:pt x="785" y="173"/>
                  </a:lnTo>
                  <a:close/>
                  <a:moveTo>
                    <a:pt x="759" y="183"/>
                  </a:moveTo>
                  <a:lnTo>
                    <a:pt x="759" y="183"/>
                  </a:lnTo>
                  <a:lnTo>
                    <a:pt x="757" y="183"/>
                  </a:lnTo>
                  <a:lnTo>
                    <a:pt x="757" y="181"/>
                  </a:lnTo>
                  <a:lnTo>
                    <a:pt x="756" y="181"/>
                  </a:lnTo>
                  <a:lnTo>
                    <a:pt x="756" y="180"/>
                  </a:lnTo>
                  <a:lnTo>
                    <a:pt x="756" y="178"/>
                  </a:lnTo>
                  <a:lnTo>
                    <a:pt x="757" y="178"/>
                  </a:lnTo>
                  <a:lnTo>
                    <a:pt x="759" y="176"/>
                  </a:lnTo>
                  <a:lnTo>
                    <a:pt x="759" y="178"/>
                  </a:lnTo>
                  <a:lnTo>
                    <a:pt x="761" y="180"/>
                  </a:lnTo>
                  <a:lnTo>
                    <a:pt x="761" y="181"/>
                  </a:lnTo>
                  <a:lnTo>
                    <a:pt x="759" y="183"/>
                  </a:lnTo>
                  <a:close/>
                  <a:moveTo>
                    <a:pt x="733" y="191"/>
                  </a:moveTo>
                  <a:lnTo>
                    <a:pt x="733" y="191"/>
                  </a:lnTo>
                  <a:lnTo>
                    <a:pt x="732" y="191"/>
                  </a:lnTo>
                  <a:lnTo>
                    <a:pt x="730" y="189"/>
                  </a:lnTo>
                  <a:lnTo>
                    <a:pt x="730" y="188"/>
                  </a:lnTo>
                  <a:lnTo>
                    <a:pt x="730" y="186"/>
                  </a:lnTo>
                  <a:lnTo>
                    <a:pt x="732" y="186"/>
                  </a:lnTo>
                  <a:lnTo>
                    <a:pt x="733" y="186"/>
                  </a:lnTo>
                  <a:lnTo>
                    <a:pt x="735" y="186"/>
                  </a:lnTo>
                  <a:lnTo>
                    <a:pt x="735" y="188"/>
                  </a:lnTo>
                  <a:lnTo>
                    <a:pt x="735" y="189"/>
                  </a:lnTo>
                  <a:lnTo>
                    <a:pt x="733" y="191"/>
                  </a:lnTo>
                  <a:close/>
                  <a:moveTo>
                    <a:pt x="708" y="199"/>
                  </a:moveTo>
                  <a:lnTo>
                    <a:pt x="708" y="199"/>
                  </a:lnTo>
                  <a:lnTo>
                    <a:pt x="706" y="199"/>
                  </a:lnTo>
                  <a:lnTo>
                    <a:pt x="704" y="199"/>
                  </a:lnTo>
                  <a:lnTo>
                    <a:pt x="704" y="198"/>
                  </a:lnTo>
                  <a:lnTo>
                    <a:pt x="704" y="196"/>
                  </a:lnTo>
                  <a:lnTo>
                    <a:pt x="706" y="194"/>
                  </a:lnTo>
                  <a:lnTo>
                    <a:pt x="708" y="194"/>
                  </a:lnTo>
                  <a:lnTo>
                    <a:pt x="709" y="196"/>
                  </a:lnTo>
                  <a:lnTo>
                    <a:pt x="709" y="198"/>
                  </a:lnTo>
                  <a:lnTo>
                    <a:pt x="708" y="199"/>
                  </a:lnTo>
                  <a:close/>
                  <a:moveTo>
                    <a:pt x="682" y="207"/>
                  </a:moveTo>
                  <a:lnTo>
                    <a:pt x="682" y="207"/>
                  </a:lnTo>
                  <a:lnTo>
                    <a:pt x="680" y="207"/>
                  </a:lnTo>
                  <a:lnTo>
                    <a:pt x="678" y="207"/>
                  </a:lnTo>
                  <a:lnTo>
                    <a:pt x="678" y="206"/>
                  </a:lnTo>
                  <a:lnTo>
                    <a:pt x="678" y="204"/>
                  </a:lnTo>
                  <a:lnTo>
                    <a:pt x="680" y="202"/>
                  </a:lnTo>
                  <a:lnTo>
                    <a:pt x="682" y="202"/>
                  </a:lnTo>
                  <a:lnTo>
                    <a:pt x="682" y="204"/>
                  </a:lnTo>
                  <a:lnTo>
                    <a:pt x="683" y="204"/>
                  </a:lnTo>
                  <a:lnTo>
                    <a:pt x="683" y="206"/>
                  </a:lnTo>
                  <a:lnTo>
                    <a:pt x="682" y="207"/>
                  </a:lnTo>
                  <a:close/>
                  <a:moveTo>
                    <a:pt x="656" y="217"/>
                  </a:moveTo>
                  <a:lnTo>
                    <a:pt x="656" y="217"/>
                  </a:lnTo>
                  <a:lnTo>
                    <a:pt x="654" y="217"/>
                  </a:lnTo>
                  <a:lnTo>
                    <a:pt x="652" y="215"/>
                  </a:lnTo>
                  <a:lnTo>
                    <a:pt x="652" y="214"/>
                  </a:lnTo>
                  <a:lnTo>
                    <a:pt x="651" y="214"/>
                  </a:lnTo>
                  <a:lnTo>
                    <a:pt x="652" y="212"/>
                  </a:lnTo>
                  <a:lnTo>
                    <a:pt x="654" y="212"/>
                  </a:lnTo>
                  <a:lnTo>
                    <a:pt x="654" y="210"/>
                  </a:lnTo>
                  <a:lnTo>
                    <a:pt x="656" y="212"/>
                  </a:lnTo>
                  <a:lnTo>
                    <a:pt x="658" y="214"/>
                  </a:lnTo>
                  <a:lnTo>
                    <a:pt x="656" y="215"/>
                  </a:lnTo>
                  <a:lnTo>
                    <a:pt x="656" y="217"/>
                  </a:lnTo>
                  <a:close/>
                  <a:moveTo>
                    <a:pt x="628" y="225"/>
                  </a:moveTo>
                  <a:lnTo>
                    <a:pt x="628" y="225"/>
                  </a:lnTo>
                  <a:lnTo>
                    <a:pt x="627" y="225"/>
                  </a:lnTo>
                  <a:lnTo>
                    <a:pt x="627" y="223"/>
                  </a:lnTo>
                  <a:lnTo>
                    <a:pt x="625" y="222"/>
                  </a:lnTo>
                  <a:lnTo>
                    <a:pt x="627" y="220"/>
                  </a:lnTo>
                  <a:lnTo>
                    <a:pt x="628" y="220"/>
                  </a:lnTo>
                  <a:lnTo>
                    <a:pt x="628" y="219"/>
                  </a:lnTo>
                  <a:lnTo>
                    <a:pt x="630" y="220"/>
                  </a:lnTo>
                  <a:lnTo>
                    <a:pt x="632" y="222"/>
                  </a:lnTo>
                  <a:lnTo>
                    <a:pt x="630" y="223"/>
                  </a:lnTo>
                  <a:lnTo>
                    <a:pt x="628" y="225"/>
                  </a:lnTo>
                  <a:close/>
                  <a:moveTo>
                    <a:pt x="603" y="233"/>
                  </a:moveTo>
                  <a:lnTo>
                    <a:pt x="603" y="233"/>
                  </a:lnTo>
                  <a:lnTo>
                    <a:pt x="601" y="233"/>
                  </a:lnTo>
                  <a:lnTo>
                    <a:pt x="601" y="231"/>
                  </a:lnTo>
                  <a:lnTo>
                    <a:pt x="599" y="231"/>
                  </a:lnTo>
                  <a:lnTo>
                    <a:pt x="599" y="230"/>
                  </a:lnTo>
                  <a:lnTo>
                    <a:pt x="601" y="228"/>
                  </a:lnTo>
                  <a:lnTo>
                    <a:pt x="603" y="228"/>
                  </a:lnTo>
                  <a:lnTo>
                    <a:pt x="604" y="228"/>
                  </a:lnTo>
                  <a:lnTo>
                    <a:pt x="604" y="230"/>
                  </a:lnTo>
                  <a:lnTo>
                    <a:pt x="604" y="231"/>
                  </a:lnTo>
                  <a:lnTo>
                    <a:pt x="604" y="233"/>
                  </a:lnTo>
                  <a:lnTo>
                    <a:pt x="603" y="233"/>
                  </a:lnTo>
                  <a:close/>
                  <a:moveTo>
                    <a:pt x="577" y="241"/>
                  </a:moveTo>
                  <a:lnTo>
                    <a:pt x="577" y="241"/>
                  </a:lnTo>
                  <a:lnTo>
                    <a:pt x="575" y="241"/>
                  </a:lnTo>
                  <a:lnTo>
                    <a:pt x="573" y="240"/>
                  </a:lnTo>
                  <a:lnTo>
                    <a:pt x="573" y="238"/>
                  </a:lnTo>
                  <a:lnTo>
                    <a:pt x="575" y="236"/>
                  </a:lnTo>
                  <a:lnTo>
                    <a:pt x="577" y="236"/>
                  </a:lnTo>
                  <a:lnTo>
                    <a:pt x="579" y="238"/>
                  </a:lnTo>
                  <a:lnTo>
                    <a:pt x="579" y="240"/>
                  </a:lnTo>
                  <a:lnTo>
                    <a:pt x="579" y="241"/>
                  </a:lnTo>
                  <a:lnTo>
                    <a:pt x="577" y="241"/>
                  </a:lnTo>
                  <a:close/>
                  <a:moveTo>
                    <a:pt x="551" y="249"/>
                  </a:moveTo>
                  <a:lnTo>
                    <a:pt x="551" y="249"/>
                  </a:lnTo>
                  <a:lnTo>
                    <a:pt x="549" y="249"/>
                  </a:lnTo>
                  <a:lnTo>
                    <a:pt x="548" y="249"/>
                  </a:lnTo>
                  <a:lnTo>
                    <a:pt x="548" y="248"/>
                  </a:lnTo>
                  <a:lnTo>
                    <a:pt x="548" y="246"/>
                  </a:lnTo>
                  <a:lnTo>
                    <a:pt x="549" y="246"/>
                  </a:lnTo>
                  <a:lnTo>
                    <a:pt x="549" y="244"/>
                  </a:lnTo>
                  <a:lnTo>
                    <a:pt x="551" y="244"/>
                  </a:lnTo>
                  <a:lnTo>
                    <a:pt x="553" y="248"/>
                  </a:lnTo>
                  <a:lnTo>
                    <a:pt x="553" y="249"/>
                  </a:lnTo>
                  <a:lnTo>
                    <a:pt x="551" y="249"/>
                  </a:lnTo>
                  <a:close/>
                  <a:moveTo>
                    <a:pt x="525" y="259"/>
                  </a:moveTo>
                  <a:lnTo>
                    <a:pt x="525" y="259"/>
                  </a:lnTo>
                  <a:lnTo>
                    <a:pt x="523" y="259"/>
                  </a:lnTo>
                  <a:lnTo>
                    <a:pt x="523" y="257"/>
                  </a:lnTo>
                  <a:lnTo>
                    <a:pt x="522" y="257"/>
                  </a:lnTo>
                  <a:lnTo>
                    <a:pt x="522" y="256"/>
                  </a:lnTo>
                  <a:lnTo>
                    <a:pt x="522" y="254"/>
                  </a:lnTo>
                  <a:lnTo>
                    <a:pt x="523" y="254"/>
                  </a:lnTo>
                  <a:lnTo>
                    <a:pt x="525" y="253"/>
                  </a:lnTo>
                  <a:lnTo>
                    <a:pt x="525" y="254"/>
                  </a:lnTo>
                  <a:lnTo>
                    <a:pt x="527" y="254"/>
                  </a:lnTo>
                  <a:lnTo>
                    <a:pt x="527" y="256"/>
                  </a:lnTo>
                  <a:lnTo>
                    <a:pt x="527" y="257"/>
                  </a:lnTo>
                  <a:lnTo>
                    <a:pt x="525" y="259"/>
                  </a:lnTo>
                  <a:close/>
                  <a:moveTo>
                    <a:pt x="499" y="267"/>
                  </a:moveTo>
                  <a:lnTo>
                    <a:pt x="499" y="267"/>
                  </a:lnTo>
                  <a:lnTo>
                    <a:pt x="498" y="267"/>
                  </a:lnTo>
                  <a:lnTo>
                    <a:pt x="496" y="265"/>
                  </a:lnTo>
                  <a:lnTo>
                    <a:pt x="496" y="264"/>
                  </a:lnTo>
                  <a:lnTo>
                    <a:pt x="496" y="262"/>
                  </a:lnTo>
                  <a:lnTo>
                    <a:pt x="498" y="262"/>
                  </a:lnTo>
                  <a:lnTo>
                    <a:pt x="499" y="262"/>
                  </a:lnTo>
                  <a:lnTo>
                    <a:pt x="501" y="264"/>
                  </a:lnTo>
                  <a:lnTo>
                    <a:pt x="501" y="265"/>
                  </a:lnTo>
                  <a:lnTo>
                    <a:pt x="499" y="267"/>
                  </a:lnTo>
                  <a:close/>
                  <a:moveTo>
                    <a:pt x="474" y="275"/>
                  </a:moveTo>
                  <a:lnTo>
                    <a:pt x="474" y="275"/>
                  </a:lnTo>
                  <a:lnTo>
                    <a:pt x="472" y="275"/>
                  </a:lnTo>
                  <a:lnTo>
                    <a:pt x="470" y="275"/>
                  </a:lnTo>
                  <a:lnTo>
                    <a:pt x="470" y="274"/>
                  </a:lnTo>
                  <a:lnTo>
                    <a:pt x="470" y="272"/>
                  </a:lnTo>
                  <a:lnTo>
                    <a:pt x="472" y="270"/>
                  </a:lnTo>
                  <a:lnTo>
                    <a:pt x="474" y="270"/>
                  </a:lnTo>
                  <a:lnTo>
                    <a:pt x="474" y="272"/>
                  </a:lnTo>
                  <a:lnTo>
                    <a:pt x="475" y="272"/>
                  </a:lnTo>
                  <a:lnTo>
                    <a:pt x="475" y="274"/>
                  </a:lnTo>
                  <a:lnTo>
                    <a:pt x="474" y="275"/>
                  </a:lnTo>
                  <a:close/>
                  <a:moveTo>
                    <a:pt x="448" y="283"/>
                  </a:moveTo>
                  <a:lnTo>
                    <a:pt x="448" y="283"/>
                  </a:lnTo>
                  <a:lnTo>
                    <a:pt x="446" y="283"/>
                  </a:lnTo>
                  <a:lnTo>
                    <a:pt x="444" y="283"/>
                  </a:lnTo>
                  <a:lnTo>
                    <a:pt x="444" y="282"/>
                  </a:lnTo>
                  <a:lnTo>
                    <a:pt x="443" y="282"/>
                  </a:lnTo>
                  <a:lnTo>
                    <a:pt x="444" y="280"/>
                  </a:lnTo>
                  <a:lnTo>
                    <a:pt x="446" y="278"/>
                  </a:lnTo>
                  <a:lnTo>
                    <a:pt x="448" y="278"/>
                  </a:lnTo>
                  <a:lnTo>
                    <a:pt x="449" y="280"/>
                  </a:lnTo>
                  <a:lnTo>
                    <a:pt x="449" y="282"/>
                  </a:lnTo>
                  <a:lnTo>
                    <a:pt x="448" y="283"/>
                  </a:lnTo>
                  <a:close/>
                  <a:moveTo>
                    <a:pt x="420" y="293"/>
                  </a:moveTo>
                  <a:lnTo>
                    <a:pt x="420" y="293"/>
                  </a:lnTo>
                  <a:lnTo>
                    <a:pt x="418" y="291"/>
                  </a:lnTo>
                  <a:lnTo>
                    <a:pt x="417" y="290"/>
                  </a:lnTo>
                  <a:lnTo>
                    <a:pt x="418" y="288"/>
                  </a:lnTo>
                  <a:lnTo>
                    <a:pt x="420" y="288"/>
                  </a:lnTo>
                  <a:lnTo>
                    <a:pt x="420" y="286"/>
                  </a:lnTo>
                  <a:lnTo>
                    <a:pt x="422" y="288"/>
                  </a:lnTo>
                  <a:lnTo>
                    <a:pt x="424" y="290"/>
                  </a:lnTo>
                  <a:lnTo>
                    <a:pt x="422" y="291"/>
                  </a:lnTo>
                  <a:lnTo>
                    <a:pt x="420" y="293"/>
                  </a:lnTo>
                  <a:close/>
                  <a:moveTo>
                    <a:pt x="394" y="301"/>
                  </a:moveTo>
                  <a:lnTo>
                    <a:pt x="394" y="301"/>
                  </a:lnTo>
                  <a:lnTo>
                    <a:pt x="393" y="301"/>
                  </a:lnTo>
                  <a:lnTo>
                    <a:pt x="393" y="299"/>
                  </a:lnTo>
                  <a:lnTo>
                    <a:pt x="391" y="299"/>
                  </a:lnTo>
                  <a:lnTo>
                    <a:pt x="391" y="298"/>
                  </a:lnTo>
                  <a:lnTo>
                    <a:pt x="391" y="296"/>
                  </a:lnTo>
                  <a:lnTo>
                    <a:pt x="393" y="296"/>
                  </a:lnTo>
                  <a:lnTo>
                    <a:pt x="394" y="296"/>
                  </a:lnTo>
                  <a:lnTo>
                    <a:pt x="396" y="296"/>
                  </a:lnTo>
                  <a:lnTo>
                    <a:pt x="396" y="298"/>
                  </a:lnTo>
                  <a:lnTo>
                    <a:pt x="396" y="299"/>
                  </a:lnTo>
                  <a:lnTo>
                    <a:pt x="394" y="301"/>
                  </a:lnTo>
                  <a:close/>
                  <a:moveTo>
                    <a:pt x="369" y="309"/>
                  </a:moveTo>
                  <a:lnTo>
                    <a:pt x="369" y="309"/>
                  </a:lnTo>
                  <a:lnTo>
                    <a:pt x="367" y="309"/>
                  </a:lnTo>
                  <a:lnTo>
                    <a:pt x="365" y="308"/>
                  </a:lnTo>
                  <a:lnTo>
                    <a:pt x="365" y="306"/>
                  </a:lnTo>
                  <a:lnTo>
                    <a:pt x="367" y="304"/>
                  </a:lnTo>
                  <a:lnTo>
                    <a:pt x="369" y="304"/>
                  </a:lnTo>
                  <a:lnTo>
                    <a:pt x="370" y="304"/>
                  </a:lnTo>
                  <a:lnTo>
                    <a:pt x="370" y="306"/>
                  </a:lnTo>
                  <a:lnTo>
                    <a:pt x="370" y="308"/>
                  </a:lnTo>
                  <a:lnTo>
                    <a:pt x="370" y="309"/>
                  </a:lnTo>
                  <a:lnTo>
                    <a:pt x="369" y="309"/>
                  </a:lnTo>
                  <a:close/>
                  <a:moveTo>
                    <a:pt x="343" y="317"/>
                  </a:moveTo>
                  <a:lnTo>
                    <a:pt x="343" y="317"/>
                  </a:lnTo>
                  <a:lnTo>
                    <a:pt x="341" y="317"/>
                  </a:lnTo>
                  <a:lnTo>
                    <a:pt x="339" y="317"/>
                  </a:lnTo>
                  <a:lnTo>
                    <a:pt x="339" y="316"/>
                  </a:lnTo>
                  <a:lnTo>
                    <a:pt x="339" y="314"/>
                  </a:lnTo>
                  <a:lnTo>
                    <a:pt x="341" y="312"/>
                  </a:lnTo>
                  <a:lnTo>
                    <a:pt x="343" y="312"/>
                  </a:lnTo>
                  <a:lnTo>
                    <a:pt x="344" y="314"/>
                  </a:lnTo>
                  <a:lnTo>
                    <a:pt x="344" y="316"/>
                  </a:lnTo>
                  <a:lnTo>
                    <a:pt x="344" y="317"/>
                  </a:lnTo>
                  <a:lnTo>
                    <a:pt x="343" y="317"/>
                  </a:lnTo>
                  <a:close/>
                  <a:moveTo>
                    <a:pt x="317" y="327"/>
                  </a:moveTo>
                  <a:lnTo>
                    <a:pt x="317" y="327"/>
                  </a:lnTo>
                  <a:lnTo>
                    <a:pt x="315" y="325"/>
                  </a:lnTo>
                  <a:lnTo>
                    <a:pt x="314" y="325"/>
                  </a:lnTo>
                  <a:lnTo>
                    <a:pt x="314" y="324"/>
                  </a:lnTo>
                  <a:lnTo>
                    <a:pt x="314" y="322"/>
                  </a:lnTo>
                  <a:lnTo>
                    <a:pt x="315" y="320"/>
                  </a:lnTo>
                  <a:lnTo>
                    <a:pt x="317" y="320"/>
                  </a:lnTo>
                  <a:lnTo>
                    <a:pt x="319" y="322"/>
                  </a:lnTo>
                  <a:lnTo>
                    <a:pt x="319" y="324"/>
                  </a:lnTo>
                  <a:lnTo>
                    <a:pt x="319" y="325"/>
                  </a:lnTo>
                  <a:lnTo>
                    <a:pt x="317" y="325"/>
                  </a:lnTo>
                  <a:lnTo>
                    <a:pt x="317" y="327"/>
                  </a:lnTo>
                  <a:close/>
                  <a:moveTo>
                    <a:pt x="291" y="335"/>
                  </a:moveTo>
                  <a:lnTo>
                    <a:pt x="291" y="335"/>
                  </a:lnTo>
                  <a:lnTo>
                    <a:pt x="289" y="335"/>
                  </a:lnTo>
                  <a:lnTo>
                    <a:pt x="288" y="333"/>
                  </a:lnTo>
                  <a:lnTo>
                    <a:pt x="288" y="332"/>
                  </a:lnTo>
                  <a:lnTo>
                    <a:pt x="288" y="330"/>
                  </a:lnTo>
                  <a:lnTo>
                    <a:pt x="289" y="330"/>
                  </a:lnTo>
                  <a:lnTo>
                    <a:pt x="289" y="329"/>
                  </a:lnTo>
                  <a:lnTo>
                    <a:pt x="291" y="330"/>
                  </a:lnTo>
                  <a:lnTo>
                    <a:pt x="293" y="332"/>
                  </a:lnTo>
                  <a:lnTo>
                    <a:pt x="293" y="333"/>
                  </a:lnTo>
                  <a:lnTo>
                    <a:pt x="291" y="335"/>
                  </a:lnTo>
                  <a:close/>
                  <a:moveTo>
                    <a:pt x="265" y="343"/>
                  </a:moveTo>
                  <a:lnTo>
                    <a:pt x="265" y="343"/>
                  </a:lnTo>
                  <a:lnTo>
                    <a:pt x="264" y="343"/>
                  </a:lnTo>
                  <a:lnTo>
                    <a:pt x="262" y="343"/>
                  </a:lnTo>
                  <a:lnTo>
                    <a:pt x="262" y="342"/>
                  </a:lnTo>
                  <a:lnTo>
                    <a:pt x="262" y="340"/>
                  </a:lnTo>
                  <a:lnTo>
                    <a:pt x="262" y="338"/>
                  </a:lnTo>
                  <a:lnTo>
                    <a:pt x="264" y="338"/>
                  </a:lnTo>
                  <a:lnTo>
                    <a:pt x="265" y="338"/>
                  </a:lnTo>
                  <a:lnTo>
                    <a:pt x="267" y="340"/>
                  </a:lnTo>
                  <a:lnTo>
                    <a:pt x="267" y="342"/>
                  </a:lnTo>
                  <a:lnTo>
                    <a:pt x="265" y="343"/>
                  </a:lnTo>
                  <a:close/>
                  <a:moveTo>
                    <a:pt x="240" y="351"/>
                  </a:moveTo>
                  <a:lnTo>
                    <a:pt x="240" y="351"/>
                  </a:lnTo>
                  <a:lnTo>
                    <a:pt x="238" y="351"/>
                  </a:lnTo>
                  <a:lnTo>
                    <a:pt x="236" y="351"/>
                  </a:lnTo>
                  <a:lnTo>
                    <a:pt x="236" y="350"/>
                  </a:lnTo>
                  <a:lnTo>
                    <a:pt x="234" y="348"/>
                  </a:lnTo>
                  <a:lnTo>
                    <a:pt x="236" y="348"/>
                  </a:lnTo>
                  <a:lnTo>
                    <a:pt x="238" y="346"/>
                  </a:lnTo>
                  <a:lnTo>
                    <a:pt x="240" y="346"/>
                  </a:lnTo>
                  <a:lnTo>
                    <a:pt x="241" y="348"/>
                  </a:lnTo>
                  <a:lnTo>
                    <a:pt x="241" y="350"/>
                  </a:lnTo>
                  <a:lnTo>
                    <a:pt x="240" y="350"/>
                  </a:lnTo>
                  <a:lnTo>
                    <a:pt x="240" y="351"/>
                  </a:lnTo>
                  <a:close/>
                  <a:moveTo>
                    <a:pt x="212" y="359"/>
                  </a:moveTo>
                  <a:lnTo>
                    <a:pt x="212" y="359"/>
                  </a:lnTo>
                  <a:lnTo>
                    <a:pt x="210" y="359"/>
                  </a:lnTo>
                  <a:lnTo>
                    <a:pt x="209" y="358"/>
                  </a:lnTo>
                  <a:lnTo>
                    <a:pt x="210" y="356"/>
                  </a:lnTo>
                  <a:lnTo>
                    <a:pt x="212" y="354"/>
                  </a:lnTo>
                  <a:lnTo>
                    <a:pt x="214" y="354"/>
                  </a:lnTo>
                  <a:lnTo>
                    <a:pt x="214" y="356"/>
                  </a:lnTo>
                  <a:lnTo>
                    <a:pt x="215" y="356"/>
                  </a:lnTo>
                  <a:lnTo>
                    <a:pt x="215" y="358"/>
                  </a:lnTo>
                  <a:lnTo>
                    <a:pt x="214" y="359"/>
                  </a:lnTo>
                  <a:lnTo>
                    <a:pt x="212" y="359"/>
                  </a:lnTo>
                  <a:close/>
                  <a:moveTo>
                    <a:pt x="186" y="369"/>
                  </a:moveTo>
                  <a:lnTo>
                    <a:pt x="186" y="369"/>
                  </a:lnTo>
                  <a:lnTo>
                    <a:pt x="184" y="367"/>
                  </a:lnTo>
                  <a:lnTo>
                    <a:pt x="183" y="367"/>
                  </a:lnTo>
                  <a:lnTo>
                    <a:pt x="183" y="366"/>
                  </a:lnTo>
                  <a:lnTo>
                    <a:pt x="183" y="364"/>
                  </a:lnTo>
                  <a:lnTo>
                    <a:pt x="184" y="364"/>
                  </a:lnTo>
                  <a:lnTo>
                    <a:pt x="186" y="363"/>
                  </a:lnTo>
                  <a:lnTo>
                    <a:pt x="188" y="364"/>
                  </a:lnTo>
                  <a:lnTo>
                    <a:pt x="188" y="366"/>
                  </a:lnTo>
                  <a:lnTo>
                    <a:pt x="188" y="367"/>
                  </a:lnTo>
                  <a:lnTo>
                    <a:pt x="186" y="369"/>
                  </a:lnTo>
                  <a:close/>
                  <a:moveTo>
                    <a:pt x="160" y="377"/>
                  </a:moveTo>
                  <a:lnTo>
                    <a:pt x="160" y="377"/>
                  </a:lnTo>
                  <a:lnTo>
                    <a:pt x="159" y="377"/>
                  </a:lnTo>
                  <a:lnTo>
                    <a:pt x="157" y="375"/>
                  </a:lnTo>
                  <a:lnTo>
                    <a:pt x="157" y="374"/>
                  </a:lnTo>
                  <a:lnTo>
                    <a:pt x="157" y="372"/>
                  </a:lnTo>
                  <a:lnTo>
                    <a:pt x="159" y="372"/>
                  </a:lnTo>
                  <a:lnTo>
                    <a:pt x="160" y="372"/>
                  </a:lnTo>
                  <a:lnTo>
                    <a:pt x="162" y="372"/>
                  </a:lnTo>
                  <a:lnTo>
                    <a:pt x="162" y="374"/>
                  </a:lnTo>
                  <a:lnTo>
                    <a:pt x="162" y="375"/>
                  </a:lnTo>
                  <a:lnTo>
                    <a:pt x="160" y="377"/>
                  </a:lnTo>
                  <a:close/>
                  <a:moveTo>
                    <a:pt x="135" y="385"/>
                  </a:moveTo>
                  <a:lnTo>
                    <a:pt x="135" y="385"/>
                  </a:lnTo>
                  <a:lnTo>
                    <a:pt x="133" y="385"/>
                  </a:lnTo>
                  <a:lnTo>
                    <a:pt x="131" y="384"/>
                  </a:lnTo>
                  <a:lnTo>
                    <a:pt x="131" y="382"/>
                  </a:lnTo>
                  <a:lnTo>
                    <a:pt x="133" y="380"/>
                  </a:lnTo>
                  <a:lnTo>
                    <a:pt x="135" y="380"/>
                  </a:lnTo>
                  <a:lnTo>
                    <a:pt x="136" y="380"/>
                  </a:lnTo>
                  <a:lnTo>
                    <a:pt x="136" y="382"/>
                  </a:lnTo>
                  <a:lnTo>
                    <a:pt x="136" y="384"/>
                  </a:lnTo>
                  <a:lnTo>
                    <a:pt x="136" y="385"/>
                  </a:lnTo>
                  <a:lnTo>
                    <a:pt x="135" y="385"/>
                  </a:lnTo>
                  <a:close/>
                  <a:moveTo>
                    <a:pt x="109" y="393"/>
                  </a:moveTo>
                  <a:lnTo>
                    <a:pt x="109" y="393"/>
                  </a:lnTo>
                  <a:lnTo>
                    <a:pt x="107" y="393"/>
                  </a:lnTo>
                  <a:lnTo>
                    <a:pt x="105" y="393"/>
                  </a:lnTo>
                  <a:lnTo>
                    <a:pt x="105" y="392"/>
                  </a:lnTo>
                  <a:lnTo>
                    <a:pt x="105" y="390"/>
                  </a:lnTo>
                  <a:lnTo>
                    <a:pt x="105" y="388"/>
                  </a:lnTo>
                  <a:lnTo>
                    <a:pt x="107" y="388"/>
                  </a:lnTo>
                  <a:lnTo>
                    <a:pt x="109" y="388"/>
                  </a:lnTo>
                  <a:lnTo>
                    <a:pt x="110" y="390"/>
                  </a:lnTo>
                  <a:lnTo>
                    <a:pt x="110" y="392"/>
                  </a:lnTo>
                  <a:lnTo>
                    <a:pt x="109" y="393"/>
                  </a:lnTo>
                  <a:close/>
                  <a:moveTo>
                    <a:pt x="83" y="403"/>
                  </a:moveTo>
                  <a:lnTo>
                    <a:pt x="83" y="403"/>
                  </a:lnTo>
                  <a:lnTo>
                    <a:pt x="81" y="403"/>
                  </a:lnTo>
                  <a:lnTo>
                    <a:pt x="79" y="401"/>
                  </a:lnTo>
                  <a:lnTo>
                    <a:pt x="79" y="400"/>
                  </a:lnTo>
                  <a:lnTo>
                    <a:pt x="79" y="398"/>
                  </a:lnTo>
                  <a:lnTo>
                    <a:pt x="81" y="397"/>
                  </a:lnTo>
                  <a:lnTo>
                    <a:pt x="83" y="397"/>
                  </a:lnTo>
                  <a:lnTo>
                    <a:pt x="85" y="400"/>
                  </a:lnTo>
                  <a:lnTo>
                    <a:pt x="85" y="401"/>
                  </a:lnTo>
                  <a:lnTo>
                    <a:pt x="83" y="401"/>
                  </a:lnTo>
                  <a:lnTo>
                    <a:pt x="83" y="403"/>
                  </a:lnTo>
                  <a:close/>
                  <a:moveTo>
                    <a:pt x="57" y="411"/>
                  </a:moveTo>
                  <a:lnTo>
                    <a:pt x="57" y="411"/>
                  </a:lnTo>
                  <a:lnTo>
                    <a:pt x="54" y="411"/>
                  </a:lnTo>
                  <a:lnTo>
                    <a:pt x="54" y="409"/>
                  </a:lnTo>
                  <a:lnTo>
                    <a:pt x="52" y="408"/>
                  </a:lnTo>
                  <a:lnTo>
                    <a:pt x="54" y="406"/>
                  </a:lnTo>
                  <a:lnTo>
                    <a:pt x="55" y="406"/>
                  </a:lnTo>
                  <a:lnTo>
                    <a:pt x="55" y="405"/>
                  </a:lnTo>
                  <a:lnTo>
                    <a:pt x="57" y="406"/>
                  </a:lnTo>
                  <a:lnTo>
                    <a:pt x="59" y="408"/>
                  </a:lnTo>
                  <a:lnTo>
                    <a:pt x="59" y="409"/>
                  </a:lnTo>
                  <a:lnTo>
                    <a:pt x="57" y="409"/>
                  </a:lnTo>
                  <a:lnTo>
                    <a:pt x="57" y="411"/>
                  </a:lnTo>
                  <a:close/>
                  <a:moveTo>
                    <a:pt x="31" y="419"/>
                  </a:moveTo>
                  <a:lnTo>
                    <a:pt x="31" y="419"/>
                  </a:lnTo>
                  <a:lnTo>
                    <a:pt x="30" y="419"/>
                  </a:lnTo>
                  <a:lnTo>
                    <a:pt x="28" y="419"/>
                  </a:lnTo>
                  <a:lnTo>
                    <a:pt x="28" y="418"/>
                  </a:lnTo>
                  <a:lnTo>
                    <a:pt x="26" y="416"/>
                  </a:lnTo>
                  <a:lnTo>
                    <a:pt x="28" y="416"/>
                  </a:lnTo>
                  <a:lnTo>
                    <a:pt x="28" y="414"/>
                  </a:lnTo>
                  <a:lnTo>
                    <a:pt x="30" y="414"/>
                  </a:lnTo>
                  <a:lnTo>
                    <a:pt x="31" y="414"/>
                  </a:lnTo>
                  <a:lnTo>
                    <a:pt x="33" y="416"/>
                  </a:lnTo>
                  <a:lnTo>
                    <a:pt x="31" y="418"/>
                  </a:lnTo>
                  <a:lnTo>
                    <a:pt x="31" y="419"/>
                  </a:lnTo>
                  <a:close/>
                  <a:moveTo>
                    <a:pt x="4" y="427"/>
                  </a:moveTo>
                  <a:lnTo>
                    <a:pt x="4" y="427"/>
                  </a:lnTo>
                  <a:lnTo>
                    <a:pt x="2" y="427"/>
                  </a:lnTo>
                  <a:lnTo>
                    <a:pt x="0" y="426"/>
                  </a:lnTo>
                  <a:lnTo>
                    <a:pt x="0" y="424"/>
                  </a:lnTo>
                  <a:lnTo>
                    <a:pt x="2" y="422"/>
                  </a:lnTo>
                  <a:lnTo>
                    <a:pt x="4" y="422"/>
                  </a:lnTo>
                  <a:lnTo>
                    <a:pt x="6" y="422"/>
                  </a:lnTo>
                  <a:lnTo>
                    <a:pt x="6" y="424"/>
                  </a:lnTo>
                  <a:lnTo>
                    <a:pt x="7" y="424"/>
                  </a:lnTo>
                  <a:lnTo>
                    <a:pt x="7" y="426"/>
                  </a:lnTo>
                  <a:lnTo>
                    <a:pt x="6" y="426"/>
                  </a:lnTo>
                  <a:lnTo>
                    <a:pt x="4" y="42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A2858CFB-0A50-41A1-B465-D798E8770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" y="1415"/>
              <a:ext cx="47" cy="44"/>
            </a:xfrm>
            <a:custGeom>
              <a:avLst/>
              <a:gdLst>
                <a:gd name="T0" fmla="*/ 91 w 95"/>
                <a:gd name="T1" fmla="*/ 31 h 89"/>
                <a:gd name="T2" fmla="*/ 93 w 95"/>
                <a:gd name="T3" fmla="*/ 34 h 89"/>
                <a:gd name="T4" fmla="*/ 95 w 95"/>
                <a:gd name="T5" fmla="*/ 39 h 89"/>
                <a:gd name="T6" fmla="*/ 95 w 95"/>
                <a:gd name="T7" fmla="*/ 43 h 89"/>
                <a:gd name="T8" fmla="*/ 95 w 95"/>
                <a:gd name="T9" fmla="*/ 47 h 89"/>
                <a:gd name="T10" fmla="*/ 93 w 95"/>
                <a:gd name="T11" fmla="*/ 52 h 89"/>
                <a:gd name="T12" fmla="*/ 93 w 95"/>
                <a:gd name="T13" fmla="*/ 56 h 89"/>
                <a:gd name="T14" fmla="*/ 90 w 95"/>
                <a:gd name="T15" fmla="*/ 64 h 89"/>
                <a:gd name="T16" fmla="*/ 84 w 95"/>
                <a:gd name="T17" fmla="*/ 71 h 89"/>
                <a:gd name="T18" fmla="*/ 79 w 95"/>
                <a:gd name="T19" fmla="*/ 77 h 89"/>
                <a:gd name="T20" fmla="*/ 71 w 95"/>
                <a:gd name="T21" fmla="*/ 82 h 89"/>
                <a:gd name="T22" fmla="*/ 67 w 95"/>
                <a:gd name="T23" fmla="*/ 86 h 89"/>
                <a:gd name="T24" fmla="*/ 62 w 95"/>
                <a:gd name="T25" fmla="*/ 87 h 89"/>
                <a:gd name="T26" fmla="*/ 59 w 95"/>
                <a:gd name="T27" fmla="*/ 87 h 89"/>
                <a:gd name="T28" fmla="*/ 53 w 95"/>
                <a:gd name="T29" fmla="*/ 89 h 89"/>
                <a:gd name="T30" fmla="*/ 48 w 95"/>
                <a:gd name="T31" fmla="*/ 89 h 89"/>
                <a:gd name="T32" fmla="*/ 43 w 95"/>
                <a:gd name="T33" fmla="*/ 89 h 89"/>
                <a:gd name="T34" fmla="*/ 40 w 95"/>
                <a:gd name="T35" fmla="*/ 89 h 89"/>
                <a:gd name="T36" fmla="*/ 35 w 95"/>
                <a:gd name="T37" fmla="*/ 87 h 89"/>
                <a:gd name="T38" fmla="*/ 26 w 95"/>
                <a:gd name="T39" fmla="*/ 84 h 89"/>
                <a:gd name="T40" fmla="*/ 19 w 95"/>
                <a:gd name="T41" fmla="*/ 81 h 89"/>
                <a:gd name="T42" fmla="*/ 12 w 95"/>
                <a:gd name="T43" fmla="*/ 74 h 89"/>
                <a:gd name="T44" fmla="*/ 7 w 95"/>
                <a:gd name="T45" fmla="*/ 68 h 89"/>
                <a:gd name="T46" fmla="*/ 4 w 95"/>
                <a:gd name="T47" fmla="*/ 63 h 89"/>
                <a:gd name="T48" fmla="*/ 2 w 95"/>
                <a:gd name="T49" fmla="*/ 60 h 89"/>
                <a:gd name="T50" fmla="*/ 2 w 95"/>
                <a:gd name="T51" fmla="*/ 60 h 89"/>
                <a:gd name="T52" fmla="*/ 0 w 95"/>
                <a:gd name="T53" fmla="*/ 55 h 89"/>
                <a:gd name="T54" fmla="*/ 0 w 95"/>
                <a:gd name="T55" fmla="*/ 50 h 89"/>
                <a:gd name="T56" fmla="*/ 0 w 95"/>
                <a:gd name="T57" fmla="*/ 45 h 89"/>
                <a:gd name="T58" fmla="*/ 0 w 95"/>
                <a:gd name="T59" fmla="*/ 42 h 89"/>
                <a:gd name="T60" fmla="*/ 0 w 95"/>
                <a:gd name="T61" fmla="*/ 37 h 89"/>
                <a:gd name="T62" fmla="*/ 2 w 95"/>
                <a:gd name="T63" fmla="*/ 32 h 89"/>
                <a:gd name="T64" fmla="*/ 4 w 95"/>
                <a:gd name="T65" fmla="*/ 24 h 89"/>
                <a:gd name="T66" fmla="*/ 9 w 95"/>
                <a:gd name="T67" fmla="*/ 18 h 89"/>
                <a:gd name="T68" fmla="*/ 16 w 95"/>
                <a:gd name="T69" fmla="*/ 11 h 89"/>
                <a:gd name="T70" fmla="*/ 22 w 95"/>
                <a:gd name="T71" fmla="*/ 6 h 89"/>
                <a:gd name="T72" fmla="*/ 31 w 95"/>
                <a:gd name="T73" fmla="*/ 3 h 89"/>
                <a:gd name="T74" fmla="*/ 36 w 95"/>
                <a:gd name="T75" fmla="*/ 1 h 89"/>
                <a:gd name="T76" fmla="*/ 41 w 95"/>
                <a:gd name="T77" fmla="*/ 0 h 89"/>
                <a:gd name="T78" fmla="*/ 45 w 95"/>
                <a:gd name="T79" fmla="*/ 0 h 89"/>
                <a:gd name="T80" fmla="*/ 50 w 95"/>
                <a:gd name="T81" fmla="*/ 0 h 89"/>
                <a:gd name="T82" fmla="*/ 55 w 95"/>
                <a:gd name="T83" fmla="*/ 0 h 89"/>
                <a:gd name="T84" fmla="*/ 59 w 95"/>
                <a:gd name="T85" fmla="*/ 1 h 89"/>
                <a:gd name="T86" fmla="*/ 67 w 95"/>
                <a:gd name="T87" fmla="*/ 5 h 89"/>
                <a:gd name="T88" fmla="*/ 76 w 95"/>
                <a:gd name="T89" fmla="*/ 8 h 89"/>
                <a:gd name="T90" fmla="*/ 83 w 95"/>
                <a:gd name="T91" fmla="*/ 14 h 89"/>
                <a:gd name="T92" fmla="*/ 88 w 95"/>
                <a:gd name="T93" fmla="*/ 21 h 89"/>
                <a:gd name="T94" fmla="*/ 90 w 95"/>
                <a:gd name="T95" fmla="*/ 26 h 89"/>
                <a:gd name="T96" fmla="*/ 91 w 95"/>
                <a:gd name="T97" fmla="*/ 31 h 8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5"/>
                <a:gd name="T148" fmla="*/ 0 h 89"/>
                <a:gd name="T149" fmla="*/ 95 w 95"/>
                <a:gd name="T150" fmla="*/ 89 h 8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5" h="89">
                  <a:moveTo>
                    <a:pt x="91" y="31"/>
                  </a:moveTo>
                  <a:lnTo>
                    <a:pt x="93" y="34"/>
                  </a:lnTo>
                  <a:lnTo>
                    <a:pt x="95" y="39"/>
                  </a:lnTo>
                  <a:lnTo>
                    <a:pt x="95" y="43"/>
                  </a:lnTo>
                  <a:lnTo>
                    <a:pt x="95" y="47"/>
                  </a:lnTo>
                  <a:lnTo>
                    <a:pt x="93" y="52"/>
                  </a:lnTo>
                  <a:lnTo>
                    <a:pt x="93" y="56"/>
                  </a:lnTo>
                  <a:lnTo>
                    <a:pt x="90" y="64"/>
                  </a:lnTo>
                  <a:lnTo>
                    <a:pt x="84" y="71"/>
                  </a:lnTo>
                  <a:lnTo>
                    <a:pt x="79" y="77"/>
                  </a:lnTo>
                  <a:lnTo>
                    <a:pt x="71" y="82"/>
                  </a:lnTo>
                  <a:lnTo>
                    <a:pt x="67" y="86"/>
                  </a:lnTo>
                  <a:lnTo>
                    <a:pt x="62" y="87"/>
                  </a:lnTo>
                  <a:lnTo>
                    <a:pt x="59" y="87"/>
                  </a:lnTo>
                  <a:lnTo>
                    <a:pt x="53" y="89"/>
                  </a:lnTo>
                  <a:lnTo>
                    <a:pt x="48" y="89"/>
                  </a:lnTo>
                  <a:lnTo>
                    <a:pt x="43" y="89"/>
                  </a:lnTo>
                  <a:lnTo>
                    <a:pt x="40" y="89"/>
                  </a:lnTo>
                  <a:lnTo>
                    <a:pt x="35" y="87"/>
                  </a:lnTo>
                  <a:lnTo>
                    <a:pt x="26" y="84"/>
                  </a:lnTo>
                  <a:lnTo>
                    <a:pt x="19" y="81"/>
                  </a:lnTo>
                  <a:lnTo>
                    <a:pt x="12" y="74"/>
                  </a:lnTo>
                  <a:lnTo>
                    <a:pt x="7" y="68"/>
                  </a:lnTo>
                  <a:lnTo>
                    <a:pt x="4" y="63"/>
                  </a:lnTo>
                  <a:lnTo>
                    <a:pt x="2" y="60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9" y="18"/>
                  </a:lnTo>
                  <a:lnTo>
                    <a:pt x="16" y="11"/>
                  </a:lnTo>
                  <a:lnTo>
                    <a:pt x="22" y="6"/>
                  </a:lnTo>
                  <a:lnTo>
                    <a:pt x="31" y="3"/>
                  </a:lnTo>
                  <a:lnTo>
                    <a:pt x="36" y="1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59" y="1"/>
                  </a:lnTo>
                  <a:lnTo>
                    <a:pt x="67" y="5"/>
                  </a:lnTo>
                  <a:lnTo>
                    <a:pt x="76" y="8"/>
                  </a:lnTo>
                  <a:lnTo>
                    <a:pt x="83" y="14"/>
                  </a:lnTo>
                  <a:lnTo>
                    <a:pt x="88" y="21"/>
                  </a:lnTo>
                  <a:lnTo>
                    <a:pt x="90" y="26"/>
                  </a:lnTo>
                  <a:lnTo>
                    <a:pt x="91" y="3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AD2245A8-1435-46B3-A7FA-45AD1B906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" y="2885"/>
              <a:ext cx="878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A6EBDE94-56CD-4BA8-AC2B-29ABA200E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" y="2885"/>
              <a:ext cx="878" cy="243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5F2754DF-567C-41BB-B0D4-AB5A3F18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295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:</a:t>
              </a:r>
              <a:endParaRPr lang="en-US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FB688F2A-D545-4318-9D50-74AF329CC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2955"/>
              <a:ext cx="55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DebitPayment</a:t>
              </a:r>
              <a:endParaRPr lang="en-US"/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B05A43B2-330B-473C-8FFB-247133BB7F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" y="3126"/>
              <a:ext cx="8" cy="591"/>
            </a:xfrm>
            <a:custGeom>
              <a:avLst/>
              <a:gdLst>
                <a:gd name="T0" fmla="*/ 16 w 18"/>
                <a:gd name="T1" fmla="*/ 82 h 1181"/>
                <a:gd name="T2" fmla="*/ 14 w 18"/>
                <a:gd name="T3" fmla="*/ 84 h 1181"/>
                <a:gd name="T4" fmla="*/ 12 w 18"/>
                <a:gd name="T5" fmla="*/ 81 h 1181"/>
                <a:gd name="T6" fmla="*/ 14 w 18"/>
                <a:gd name="T7" fmla="*/ 0 h 1181"/>
                <a:gd name="T8" fmla="*/ 18 w 18"/>
                <a:gd name="T9" fmla="*/ 2 h 1181"/>
                <a:gd name="T10" fmla="*/ 18 w 18"/>
                <a:gd name="T11" fmla="*/ 3 h 1181"/>
                <a:gd name="T12" fmla="*/ 14 w 18"/>
                <a:gd name="T13" fmla="*/ 207 h 1181"/>
                <a:gd name="T14" fmla="*/ 12 w 18"/>
                <a:gd name="T15" fmla="*/ 207 h 1181"/>
                <a:gd name="T16" fmla="*/ 11 w 18"/>
                <a:gd name="T17" fmla="*/ 128 h 1181"/>
                <a:gd name="T18" fmla="*/ 14 w 18"/>
                <a:gd name="T19" fmla="*/ 125 h 1181"/>
                <a:gd name="T20" fmla="*/ 16 w 18"/>
                <a:gd name="T21" fmla="*/ 126 h 1181"/>
                <a:gd name="T22" fmla="*/ 16 w 18"/>
                <a:gd name="T23" fmla="*/ 252 h 1181"/>
                <a:gd name="T24" fmla="*/ 12 w 18"/>
                <a:gd name="T25" fmla="*/ 332 h 1181"/>
                <a:gd name="T26" fmla="*/ 9 w 18"/>
                <a:gd name="T27" fmla="*/ 330 h 1181"/>
                <a:gd name="T28" fmla="*/ 12 w 18"/>
                <a:gd name="T29" fmla="*/ 249 h 1181"/>
                <a:gd name="T30" fmla="*/ 16 w 18"/>
                <a:gd name="T31" fmla="*/ 252 h 1181"/>
                <a:gd name="T32" fmla="*/ 12 w 18"/>
                <a:gd name="T33" fmla="*/ 453 h 1181"/>
                <a:gd name="T34" fmla="*/ 11 w 18"/>
                <a:gd name="T35" fmla="*/ 456 h 1181"/>
                <a:gd name="T36" fmla="*/ 7 w 18"/>
                <a:gd name="T37" fmla="*/ 453 h 1181"/>
                <a:gd name="T38" fmla="*/ 11 w 18"/>
                <a:gd name="T39" fmla="*/ 374 h 1181"/>
                <a:gd name="T40" fmla="*/ 12 w 18"/>
                <a:gd name="T41" fmla="*/ 374 h 1181"/>
                <a:gd name="T42" fmla="*/ 12 w 18"/>
                <a:gd name="T43" fmla="*/ 500 h 1181"/>
                <a:gd name="T44" fmla="*/ 11 w 18"/>
                <a:gd name="T45" fmla="*/ 581 h 1181"/>
                <a:gd name="T46" fmla="*/ 7 w 18"/>
                <a:gd name="T47" fmla="*/ 579 h 1181"/>
                <a:gd name="T48" fmla="*/ 7 w 18"/>
                <a:gd name="T49" fmla="*/ 500 h 1181"/>
                <a:gd name="T50" fmla="*/ 11 w 18"/>
                <a:gd name="T51" fmla="*/ 498 h 1181"/>
                <a:gd name="T52" fmla="*/ 12 w 18"/>
                <a:gd name="T53" fmla="*/ 500 h 1181"/>
                <a:gd name="T54" fmla="*/ 11 w 18"/>
                <a:gd name="T55" fmla="*/ 702 h 1181"/>
                <a:gd name="T56" fmla="*/ 7 w 18"/>
                <a:gd name="T57" fmla="*/ 705 h 1181"/>
                <a:gd name="T58" fmla="*/ 6 w 18"/>
                <a:gd name="T59" fmla="*/ 704 h 1181"/>
                <a:gd name="T60" fmla="*/ 6 w 18"/>
                <a:gd name="T61" fmla="*/ 623 h 1181"/>
                <a:gd name="T62" fmla="*/ 9 w 18"/>
                <a:gd name="T63" fmla="*/ 621 h 1181"/>
                <a:gd name="T64" fmla="*/ 11 w 18"/>
                <a:gd name="T65" fmla="*/ 624 h 1181"/>
                <a:gd name="T66" fmla="*/ 9 w 18"/>
                <a:gd name="T67" fmla="*/ 827 h 1181"/>
                <a:gd name="T68" fmla="*/ 7 w 18"/>
                <a:gd name="T69" fmla="*/ 828 h 1181"/>
                <a:gd name="T70" fmla="*/ 4 w 18"/>
                <a:gd name="T71" fmla="*/ 828 h 1181"/>
                <a:gd name="T72" fmla="*/ 6 w 18"/>
                <a:gd name="T73" fmla="*/ 749 h 1181"/>
                <a:gd name="T74" fmla="*/ 6 w 18"/>
                <a:gd name="T75" fmla="*/ 746 h 1181"/>
                <a:gd name="T76" fmla="*/ 9 w 18"/>
                <a:gd name="T77" fmla="*/ 747 h 1181"/>
                <a:gd name="T78" fmla="*/ 9 w 18"/>
                <a:gd name="T79" fmla="*/ 874 h 1181"/>
                <a:gd name="T80" fmla="*/ 7 w 18"/>
                <a:gd name="T81" fmla="*/ 953 h 1181"/>
                <a:gd name="T82" fmla="*/ 4 w 18"/>
                <a:gd name="T83" fmla="*/ 953 h 1181"/>
                <a:gd name="T84" fmla="*/ 4 w 18"/>
                <a:gd name="T85" fmla="*/ 874 h 1181"/>
                <a:gd name="T86" fmla="*/ 6 w 18"/>
                <a:gd name="T87" fmla="*/ 870 h 1181"/>
                <a:gd name="T88" fmla="*/ 9 w 18"/>
                <a:gd name="T89" fmla="*/ 874 h 1181"/>
                <a:gd name="T90" fmla="*/ 7 w 18"/>
                <a:gd name="T91" fmla="*/ 1076 h 1181"/>
                <a:gd name="T92" fmla="*/ 4 w 18"/>
                <a:gd name="T93" fmla="*/ 1078 h 1181"/>
                <a:gd name="T94" fmla="*/ 2 w 18"/>
                <a:gd name="T95" fmla="*/ 1076 h 1181"/>
                <a:gd name="T96" fmla="*/ 2 w 18"/>
                <a:gd name="T97" fmla="*/ 997 h 1181"/>
                <a:gd name="T98" fmla="*/ 6 w 18"/>
                <a:gd name="T99" fmla="*/ 995 h 1181"/>
                <a:gd name="T100" fmla="*/ 7 w 18"/>
                <a:gd name="T101" fmla="*/ 997 h 1181"/>
                <a:gd name="T102" fmla="*/ 6 w 18"/>
                <a:gd name="T103" fmla="*/ 1178 h 1181"/>
                <a:gd name="T104" fmla="*/ 4 w 18"/>
                <a:gd name="T105" fmla="*/ 1181 h 1181"/>
                <a:gd name="T106" fmla="*/ 0 w 18"/>
                <a:gd name="T107" fmla="*/ 1181 h 1181"/>
                <a:gd name="T108" fmla="*/ 0 w 18"/>
                <a:gd name="T109" fmla="*/ 1121 h 1181"/>
                <a:gd name="T110" fmla="*/ 2 w 18"/>
                <a:gd name="T111" fmla="*/ 1120 h 1181"/>
                <a:gd name="T112" fmla="*/ 6 w 18"/>
                <a:gd name="T113" fmla="*/ 1120 h 1181"/>
                <a:gd name="T114" fmla="*/ 6 w 18"/>
                <a:gd name="T115" fmla="*/ 1121 h 118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"/>
                <a:gd name="T175" fmla="*/ 0 h 1181"/>
                <a:gd name="T176" fmla="*/ 18 w 18"/>
                <a:gd name="T177" fmla="*/ 1181 h 118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" h="1181">
                  <a:moveTo>
                    <a:pt x="18" y="3"/>
                  </a:moveTo>
                  <a:lnTo>
                    <a:pt x="18" y="81"/>
                  </a:lnTo>
                  <a:lnTo>
                    <a:pt x="16" y="82"/>
                  </a:lnTo>
                  <a:lnTo>
                    <a:pt x="14" y="84"/>
                  </a:lnTo>
                  <a:lnTo>
                    <a:pt x="12" y="82"/>
                  </a:lnTo>
                  <a:lnTo>
                    <a:pt x="12" y="81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18" y="3"/>
                  </a:lnTo>
                  <a:close/>
                  <a:moveTo>
                    <a:pt x="16" y="128"/>
                  </a:moveTo>
                  <a:lnTo>
                    <a:pt x="16" y="205"/>
                  </a:lnTo>
                  <a:lnTo>
                    <a:pt x="14" y="207"/>
                  </a:lnTo>
                  <a:lnTo>
                    <a:pt x="12" y="207"/>
                  </a:lnTo>
                  <a:lnTo>
                    <a:pt x="11" y="207"/>
                  </a:lnTo>
                  <a:lnTo>
                    <a:pt x="11" y="205"/>
                  </a:lnTo>
                  <a:lnTo>
                    <a:pt x="11" y="128"/>
                  </a:lnTo>
                  <a:lnTo>
                    <a:pt x="12" y="126"/>
                  </a:lnTo>
                  <a:lnTo>
                    <a:pt x="12" y="125"/>
                  </a:lnTo>
                  <a:lnTo>
                    <a:pt x="14" y="125"/>
                  </a:lnTo>
                  <a:lnTo>
                    <a:pt x="16" y="126"/>
                  </a:lnTo>
                  <a:lnTo>
                    <a:pt x="16" y="128"/>
                  </a:lnTo>
                  <a:close/>
                  <a:moveTo>
                    <a:pt x="16" y="252"/>
                  </a:moveTo>
                  <a:lnTo>
                    <a:pt x="14" y="330"/>
                  </a:lnTo>
                  <a:lnTo>
                    <a:pt x="14" y="332"/>
                  </a:lnTo>
                  <a:lnTo>
                    <a:pt x="12" y="332"/>
                  </a:lnTo>
                  <a:lnTo>
                    <a:pt x="11" y="332"/>
                  </a:lnTo>
                  <a:lnTo>
                    <a:pt x="9" y="332"/>
                  </a:lnTo>
                  <a:lnTo>
                    <a:pt x="9" y="330"/>
                  </a:lnTo>
                  <a:lnTo>
                    <a:pt x="11" y="252"/>
                  </a:lnTo>
                  <a:lnTo>
                    <a:pt x="11" y="249"/>
                  </a:lnTo>
                  <a:lnTo>
                    <a:pt x="12" y="249"/>
                  </a:lnTo>
                  <a:lnTo>
                    <a:pt x="14" y="249"/>
                  </a:lnTo>
                  <a:lnTo>
                    <a:pt x="16" y="252"/>
                  </a:lnTo>
                  <a:close/>
                  <a:moveTo>
                    <a:pt x="14" y="375"/>
                  </a:moveTo>
                  <a:lnTo>
                    <a:pt x="12" y="453"/>
                  </a:lnTo>
                  <a:lnTo>
                    <a:pt x="12" y="456"/>
                  </a:lnTo>
                  <a:lnTo>
                    <a:pt x="11" y="456"/>
                  </a:lnTo>
                  <a:lnTo>
                    <a:pt x="9" y="456"/>
                  </a:lnTo>
                  <a:lnTo>
                    <a:pt x="7" y="453"/>
                  </a:lnTo>
                  <a:lnTo>
                    <a:pt x="9" y="375"/>
                  </a:lnTo>
                  <a:lnTo>
                    <a:pt x="9" y="374"/>
                  </a:lnTo>
                  <a:lnTo>
                    <a:pt x="11" y="374"/>
                  </a:lnTo>
                  <a:lnTo>
                    <a:pt x="12" y="374"/>
                  </a:lnTo>
                  <a:lnTo>
                    <a:pt x="14" y="375"/>
                  </a:lnTo>
                  <a:close/>
                  <a:moveTo>
                    <a:pt x="12" y="500"/>
                  </a:moveTo>
                  <a:lnTo>
                    <a:pt x="12" y="578"/>
                  </a:lnTo>
                  <a:lnTo>
                    <a:pt x="11" y="579"/>
                  </a:lnTo>
                  <a:lnTo>
                    <a:pt x="11" y="581"/>
                  </a:lnTo>
                  <a:lnTo>
                    <a:pt x="9" y="581"/>
                  </a:lnTo>
                  <a:lnTo>
                    <a:pt x="7" y="581"/>
                  </a:lnTo>
                  <a:lnTo>
                    <a:pt x="7" y="579"/>
                  </a:lnTo>
                  <a:lnTo>
                    <a:pt x="7" y="578"/>
                  </a:lnTo>
                  <a:lnTo>
                    <a:pt x="7" y="500"/>
                  </a:lnTo>
                  <a:lnTo>
                    <a:pt x="7" y="498"/>
                  </a:lnTo>
                  <a:lnTo>
                    <a:pt x="9" y="498"/>
                  </a:lnTo>
                  <a:lnTo>
                    <a:pt x="11" y="498"/>
                  </a:lnTo>
                  <a:lnTo>
                    <a:pt x="12" y="498"/>
                  </a:lnTo>
                  <a:lnTo>
                    <a:pt x="12" y="500"/>
                  </a:lnTo>
                  <a:close/>
                  <a:moveTo>
                    <a:pt x="11" y="624"/>
                  </a:moveTo>
                  <a:lnTo>
                    <a:pt x="11" y="702"/>
                  </a:lnTo>
                  <a:lnTo>
                    <a:pt x="9" y="704"/>
                  </a:lnTo>
                  <a:lnTo>
                    <a:pt x="7" y="705"/>
                  </a:lnTo>
                  <a:lnTo>
                    <a:pt x="7" y="704"/>
                  </a:lnTo>
                  <a:lnTo>
                    <a:pt x="6" y="704"/>
                  </a:lnTo>
                  <a:lnTo>
                    <a:pt x="6" y="702"/>
                  </a:lnTo>
                  <a:lnTo>
                    <a:pt x="6" y="624"/>
                  </a:lnTo>
                  <a:lnTo>
                    <a:pt x="6" y="623"/>
                  </a:lnTo>
                  <a:lnTo>
                    <a:pt x="7" y="623"/>
                  </a:lnTo>
                  <a:lnTo>
                    <a:pt x="7" y="621"/>
                  </a:lnTo>
                  <a:lnTo>
                    <a:pt x="9" y="621"/>
                  </a:lnTo>
                  <a:lnTo>
                    <a:pt x="11" y="623"/>
                  </a:lnTo>
                  <a:lnTo>
                    <a:pt x="11" y="624"/>
                  </a:lnTo>
                  <a:close/>
                  <a:moveTo>
                    <a:pt x="11" y="749"/>
                  </a:moveTo>
                  <a:lnTo>
                    <a:pt x="9" y="827"/>
                  </a:lnTo>
                  <a:lnTo>
                    <a:pt x="9" y="828"/>
                  </a:lnTo>
                  <a:lnTo>
                    <a:pt x="7" y="828"/>
                  </a:lnTo>
                  <a:lnTo>
                    <a:pt x="6" y="828"/>
                  </a:lnTo>
                  <a:lnTo>
                    <a:pt x="4" y="828"/>
                  </a:lnTo>
                  <a:lnTo>
                    <a:pt x="4" y="827"/>
                  </a:lnTo>
                  <a:lnTo>
                    <a:pt x="6" y="749"/>
                  </a:lnTo>
                  <a:lnTo>
                    <a:pt x="6" y="747"/>
                  </a:lnTo>
                  <a:lnTo>
                    <a:pt x="6" y="746"/>
                  </a:lnTo>
                  <a:lnTo>
                    <a:pt x="7" y="746"/>
                  </a:lnTo>
                  <a:lnTo>
                    <a:pt x="9" y="746"/>
                  </a:lnTo>
                  <a:lnTo>
                    <a:pt x="9" y="747"/>
                  </a:lnTo>
                  <a:lnTo>
                    <a:pt x="11" y="749"/>
                  </a:lnTo>
                  <a:close/>
                  <a:moveTo>
                    <a:pt x="9" y="874"/>
                  </a:moveTo>
                  <a:lnTo>
                    <a:pt x="9" y="951"/>
                  </a:lnTo>
                  <a:lnTo>
                    <a:pt x="7" y="951"/>
                  </a:lnTo>
                  <a:lnTo>
                    <a:pt x="7" y="953"/>
                  </a:lnTo>
                  <a:lnTo>
                    <a:pt x="6" y="953"/>
                  </a:lnTo>
                  <a:lnTo>
                    <a:pt x="4" y="953"/>
                  </a:lnTo>
                  <a:lnTo>
                    <a:pt x="2" y="951"/>
                  </a:lnTo>
                  <a:lnTo>
                    <a:pt x="4" y="874"/>
                  </a:lnTo>
                  <a:lnTo>
                    <a:pt x="4" y="872"/>
                  </a:lnTo>
                  <a:lnTo>
                    <a:pt x="4" y="870"/>
                  </a:lnTo>
                  <a:lnTo>
                    <a:pt x="6" y="870"/>
                  </a:lnTo>
                  <a:lnTo>
                    <a:pt x="7" y="870"/>
                  </a:lnTo>
                  <a:lnTo>
                    <a:pt x="9" y="874"/>
                  </a:lnTo>
                  <a:close/>
                  <a:moveTo>
                    <a:pt x="7" y="997"/>
                  </a:moveTo>
                  <a:lnTo>
                    <a:pt x="7" y="1074"/>
                  </a:lnTo>
                  <a:lnTo>
                    <a:pt x="7" y="1076"/>
                  </a:lnTo>
                  <a:lnTo>
                    <a:pt x="6" y="1078"/>
                  </a:lnTo>
                  <a:lnTo>
                    <a:pt x="4" y="1078"/>
                  </a:lnTo>
                  <a:lnTo>
                    <a:pt x="2" y="1078"/>
                  </a:lnTo>
                  <a:lnTo>
                    <a:pt x="2" y="1076"/>
                  </a:lnTo>
                  <a:lnTo>
                    <a:pt x="2" y="1074"/>
                  </a:lnTo>
                  <a:lnTo>
                    <a:pt x="2" y="997"/>
                  </a:lnTo>
                  <a:lnTo>
                    <a:pt x="2" y="995"/>
                  </a:lnTo>
                  <a:lnTo>
                    <a:pt x="4" y="995"/>
                  </a:lnTo>
                  <a:lnTo>
                    <a:pt x="6" y="995"/>
                  </a:lnTo>
                  <a:lnTo>
                    <a:pt x="7" y="995"/>
                  </a:lnTo>
                  <a:lnTo>
                    <a:pt x="7" y="997"/>
                  </a:lnTo>
                  <a:close/>
                  <a:moveTo>
                    <a:pt x="6" y="1121"/>
                  </a:moveTo>
                  <a:lnTo>
                    <a:pt x="6" y="1178"/>
                  </a:lnTo>
                  <a:lnTo>
                    <a:pt x="6" y="1179"/>
                  </a:lnTo>
                  <a:lnTo>
                    <a:pt x="6" y="1181"/>
                  </a:lnTo>
                  <a:lnTo>
                    <a:pt x="4" y="1181"/>
                  </a:lnTo>
                  <a:lnTo>
                    <a:pt x="2" y="1181"/>
                  </a:lnTo>
                  <a:lnTo>
                    <a:pt x="0" y="1181"/>
                  </a:lnTo>
                  <a:lnTo>
                    <a:pt x="0" y="1179"/>
                  </a:lnTo>
                  <a:lnTo>
                    <a:pt x="0" y="1178"/>
                  </a:lnTo>
                  <a:lnTo>
                    <a:pt x="0" y="1121"/>
                  </a:lnTo>
                  <a:lnTo>
                    <a:pt x="0" y="1120"/>
                  </a:lnTo>
                  <a:lnTo>
                    <a:pt x="2" y="1120"/>
                  </a:lnTo>
                  <a:lnTo>
                    <a:pt x="4" y="1120"/>
                  </a:lnTo>
                  <a:lnTo>
                    <a:pt x="6" y="1120"/>
                  </a:lnTo>
                  <a:lnTo>
                    <a:pt x="6" y="112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0A5ED990-E121-448E-91A8-A7A71CAC4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3427"/>
              <a:ext cx="92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4269D82F-FB55-4781-98E7-6CA16FED4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" y="3397"/>
              <a:ext cx="63" cy="60"/>
            </a:xfrm>
            <a:custGeom>
              <a:avLst/>
              <a:gdLst>
                <a:gd name="T0" fmla="*/ 0 w 126"/>
                <a:gd name="T1" fmla="*/ 0 h 118"/>
                <a:gd name="T2" fmla="*/ 126 w 126"/>
                <a:gd name="T3" fmla="*/ 60 h 118"/>
                <a:gd name="T4" fmla="*/ 0 w 126"/>
                <a:gd name="T5" fmla="*/ 118 h 118"/>
                <a:gd name="T6" fmla="*/ 0 w 126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"/>
                <a:gd name="T13" fmla="*/ 0 h 118"/>
                <a:gd name="T14" fmla="*/ 126 w 126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" h="118">
                  <a:moveTo>
                    <a:pt x="0" y="0"/>
                  </a:moveTo>
                  <a:lnTo>
                    <a:pt x="126" y="60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EA603BEB-A485-454D-B485-733BB2DC6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332"/>
              <a:ext cx="15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doA</a:t>
              </a:r>
              <a:endParaRPr lang="en-US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2E95DCE6-217A-4A3C-9E69-7EF8CA3F9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" y="3296"/>
              <a:ext cx="557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82472F9B-AECE-402F-A13D-17EFA2812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" y="3273"/>
              <a:ext cx="48" cy="44"/>
            </a:xfrm>
            <a:custGeom>
              <a:avLst/>
              <a:gdLst>
                <a:gd name="T0" fmla="*/ 95 w 95"/>
                <a:gd name="T1" fmla="*/ 45 h 89"/>
                <a:gd name="T2" fmla="*/ 95 w 95"/>
                <a:gd name="T3" fmla="*/ 40 h 89"/>
                <a:gd name="T4" fmla="*/ 93 w 95"/>
                <a:gd name="T5" fmla="*/ 35 h 89"/>
                <a:gd name="T6" fmla="*/ 93 w 95"/>
                <a:gd name="T7" fmla="*/ 32 h 89"/>
                <a:gd name="T8" fmla="*/ 92 w 95"/>
                <a:gd name="T9" fmla="*/ 27 h 89"/>
                <a:gd name="T10" fmla="*/ 86 w 95"/>
                <a:gd name="T11" fmla="*/ 19 h 89"/>
                <a:gd name="T12" fmla="*/ 81 w 95"/>
                <a:gd name="T13" fmla="*/ 13 h 89"/>
                <a:gd name="T14" fmla="*/ 74 w 95"/>
                <a:gd name="T15" fmla="*/ 8 h 89"/>
                <a:gd name="T16" fmla="*/ 66 w 95"/>
                <a:gd name="T17" fmla="*/ 3 h 89"/>
                <a:gd name="T18" fmla="*/ 62 w 95"/>
                <a:gd name="T19" fmla="*/ 1 h 89"/>
                <a:gd name="T20" fmla="*/ 57 w 95"/>
                <a:gd name="T21" fmla="*/ 1 h 89"/>
                <a:gd name="T22" fmla="*/ 52 w 95"/>
                <a:gd name="T23" fmla="*/ 0 h 89"/>
                <a:gd name="T24" fmla="*/ 49 w 95"/>
                <a:gd name="T25" fmla="*/ 0 h 89"/>
                <a:gd name="T26" fmla="*/ 43 w 95"/>
                <a:gd name="T27" fmla="*/ 0 h 89"/>
                <a:gd name="T28" fmla="*/ 38 w 95"/>
                <a:gd name="T29" fmla="*/ 1 h 89"/>
                <a:gd name="T30" fmla="*/ 33 w 95"/>
                <a:gd name="T31" fmla="*/ 1 h 89"/>
                <a:gd name="T32" fmla="*/ 30 w 95"/>
                <a:gd name="T33" fmla="*/ 3 h 89"/>
                <a:gd name="T34" fmla="*/ 21 w 95"/>
                <a:gd name="T35" fmla="*/ 8 h 89"/>
                <a:gd name="T36" fmla="*/ 14 w 95"/>
                <a:gd name="T37" fmla="*/ 13 h 89"/>
                <a:gd name="T38" fmla="*/ 9 w 95"/>
                <a:gd name="T39" fmla="*/ 19 h 89"/>
                <a:gd name="T40" fmla="*/ 4 w 95"/>
                <a:gd name="T41" fmla="*/ 27 h 89"/>
                <a:gd name="T42" fmla="*/ 2 w 95"/>
                <a:gd name="T43" fmla="*/ 32 h 89"/>
                <a:gd name="T44" fmla="*/ 0 w 95"/>
                <a:gd name="T45" fmla="*/ 35 h 89"/>
                <a:gd name="T46" fmla="*/ 0 w 95"/>
                <a:gd name="T47" fmla="*/ 40 h 89"/>
                <a:gd name="T48" fmla="*/ 0 w 95"/>
                <a:gd name="T49" fmla="*/ 45 h 89"/>
                <a:gd name="T50" fmla="*/ 0 w 95"/>
                <a:gd name="T51" fmla="*/ 45 h 89"/>
                <a:gd name="T52" fmla="*/ 0 w 95"/>
                <a:gd name="T53" fmla="*/ 50 h 89"/>
                <a:gd name="T54" fmla="*/ 0 w 95"/>
                <a:gd name="T55" fmla="*/ 53 h 89"/>
                <a:gd name="T56" fmla="*/ 2 w 95"/>
                <a:gd name="T57" fmla="*/ 58 h 89"/>
                <a:gd name="T58" fmla="*/ 4 w 95"/>
                <a:gd name="T59" fmla="*/ 63 h 89"/>
                <a:gd name="T60" fmla="*/ 9 w 95"/>
                <a:gd name="T61" fmla="*/ 69 h 89"/>
                <a:gd name="T62" fmla="*/ 14 w 95"/>
                <a:gd name="T63" fmla="*/ 76 h 89"/>
                <a:gd name="T64" fmla="*/ 21 w 95"/>
                <a:gd name="T65" fmla="*/ 82 h 89"/>
                <a:gd name="T66" fmla="*/ 30 w 95"/>
                <a:gd name="T67" fmla="*/ 86 h 89"/>
                <a:gd name="T68" fmla="*/ 33 w 95"/>
                <a:gd name="T69" fmla="*/ 87 h 89"/>
                <a:gd name="T70" fmla="*/ 38 w 95"/>
                <a:gd name="T71" fmla="*/ 89 h 89"/>
                <a:gd name="T72" fmla="*/ 43 w 95"/>
                <a:gd name="T73" fmla="*/ 89 h 89"/>
                <a:gd name="T74" fmla="*/ 49 w 95"/>
                <a:gd name="T75" fmla="*/ 89 h 89"/>
                <a:gd name="T76" fmla="*/ 52 w 95"/>
                <a:gd name="T77" fmla="*/ 89 h 89"/>
                <a:gd name="T78" fmla="*/ 57 w 95"/>
                <a:gd name="T79" fmla="*/ 89 h 89"/>
                <a:gd name="T80" fmla="*/ 62 w 95"/>
                <a:gd name="T81" fmla="*/ 87 h 89"/>
                <a:gd name="T82" fmla="*/ 66 w 95"/>
                <a:gd name="T83" fmla="*/ 86 h 89"/>
                <a:gd name="T84" fmla="*/ 74 w 95"/>
                <a:gd name="T85" fmla="*/ 82 h 89"/>
                <a:gd name="T86" fmla="*/ 81 w 95"/>
                <a:gd name="T87" fmla="*/ 76 h 89"/>
                <a:gd name="T88" fmla="*/ 86 w 95"/>
                <a:gd name="T89" fmla="*/ 69 h 89"/>
                <a:gd name="T90" fmla="*/ 92 w 95"/>
                <a:gd name="T91" fmla="*/ 63 h 89"/>
                <a:gd name="T92" fmla="*/ 93 w 95"/>
                <a:gd name="T93" fmla="*/ 58 h 89"/>
                <a:gd name="T94" fmla="*/ 93 w 95"/>
                <a:gd name="T95" fmla="*/ 53 h 89"/>
                <a:gd name="T96" fmla="*/ 95 w 95"/>
                <a:gd name="T97" fmla="*/ 50 h 89"/>
                <a:gd name="T98" fmla="*/ 95 w 95"/>
                <a:gd name="T99" fmla="*/ 45 h 8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5"/>
                <a:gd name="T151" fmla="*/ 0 h 89"/>
                <a:gd name="T152" fmla="*/ 95 w 95"/>
                <a:gd name="T153" fmla="*/ 89 h 8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5" h="89">
                  <a:moveTo>
                    <a:pt x="95" y="45"/>
                  </a:moveTo>
                  <a:lnTo>
                    <a:pt x="95" y="40"/>
                  </a:lnTo>
                  <a:lnTo>
                    <a:pt x="93" y="35"/>
                  </a:lnTo>
                  <a:lnTo>
                    <a:pt x="93" y="32"/>
                  </a:lnTo>
                  <a:lnTo>
                    <a:pt x="92" y="27"/>
                  </a:lnTo>
                  <a:lnTo>
                    <a:pt x="86" y="19"/>
                  </a:lnTo>
                  <a:lnTo>
                    <a:pt x="81" y="13"/>
                  </a:lnTo>
                  <a:lnTo>
                    <a:pt x="74" y="8"/>
                  </a:lnTo>
                  <a:lnTo>
                    <a:pt x="66" y="3"/>
                  </a:lnTo>
                  <a:lnTo>
                    <a:pt x="62" y="1"/>
                  </a:lnTo>
                  <a:lnTo>
                    <a:pt x="57" y="1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3" y="1"/>
                  </a:lnTo>
                  <a:lnTo>
                    <a:pt x="30" y="3"/>
                  </a:lnTo>
                  <a:lnTo>
                    <a:pt x="21" y="8"/>
                  </a:lnTo>
                  <a:lnTo>
                    <a:pt x="14" y="13"/>
                  </a:lnTo>
                  <a:lnTo>
                    <a:pt x="9" y="19"/>
                  </a:lnTo>
                  <a:lnTo>
                    <a:pt x="4" y="27"/>
                  </a:lnTo>
                  <a:lnTo>
                    <a:pt x="2" y="32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2" y="58"/>
                  </a:lnTo>
                  <a:lnTo>
                    <a:pt x="4" y="63"/>
                  </a:lnTo>
                  <a:lnTo>
                    <a:pt x="9" y="69"/>
                  </a:lnTo>
                  <a:lnTo>
                    <a:pt x="14" y="76"/>
                  </a:lnTo>
                  <a:lnTo>
                    <a:pt x="21" y="82"/>
                  </a:lnTo>
                  <a:lnTo>
                    <a:pt x="30" y="86"/>
                  </a:lnTo>
                  <a:lnTo>
                    <a:pt x="33" y="87"/>
                  </a:lnTo>
                  <a:lnTo>
                    <a:pt x="38" y="89"/>
                  </a:lnTo>
                  <a:lnTo>
                    <a:pt x="43" y="89"/>
                  </a:lnTo>
                  <a:lnTo>
                    <a:pt x="49" y="89"/>
                  </a:lnTo>
                  <a:lnTo>
                    <a:pt x="52" y="89"/>
                  </a:lnTo>
                  <a:lnTo>
                    <a:pt x="57" y="89"/>
                  </a:lnTo>
                  <a:lnTo>
                    <a:pt x="62" y="87"/>
                  </a:lnTo>
                  <a:lnTo>
                    <a:pt x="66" y="86"/>
                  </a:lnTo>
                  <a:lnTo>
                    <a:pt x="74" y="82"/>
                  </a:lnTo>
                  <a:lnTo>
                    <a:pt x="81" y="76"/>
                  </a:lnTo>
                  <a:lnTo>
                    <a:pt x="86" y="69"/>
                  </a:lnTo>
                  <a:lnTo>
                    <a:pt x="92" y="63"/>
                  </a:lnTo>
                  <a:lnTo>
                    <a:pt x="93" y="58"/>
                  </a:lnTo>
                  <a:lnTo>
                    <a:pt x="93" y="53"/>
                  </a:lnTo>
                  <a:lnTo>
                    <a:pt x="95" y="50"/>
                  </a:lnTo>
                  <a:lnTo>
                    <a:pt x="95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D8BB28D6-7C11-443F-8C1E-ECA1787D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" y="3266"/>
              <a:ext cx="64" cy="59"/>
            </a:xfrm>
            <a:custGeom>
              <a:avLst/>
              <a:gdLst>
                <a:gd name="T0" fmla="*/ 0 w 128"/>
                <a:gd name="T1" fmla="*/ 0 h 120"/>
                <a:gd name="T2" fmla="*/ 128 w 128"/>
                <a:gd name="T3" fmla="*/ 60 h 120"/>
                <a:gd name="T4" fmla="*/ 0 w 128"/>
                <a:gd name="T5" fmla="*/ 120 h 120"/>
                <a:gd name="T6" fmla="*/ 0 w 128"/>
                <a:gd name="T7" fmla="*/ 0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"/>
                <a:gd name="T13" fmla="*/ 0 h 120"/>
                <a:gd name="T14" fmla="*/ 128 w 128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" h="120">
                  <a:moveTo>
                    <a:pt x="0" y="0"/>
                  </a:moveTo>
                  <a:lnTo>
                    <a:pt x="128" y="60"/>
                  </a:ln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B3F1ED67-5327-4E6D-87BE-50602579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3200"/>
              <a:ext cx="36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authorize</a:t>
              </a:r>
              <a:endParaRPr lang="en-US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671CB3D8-1D8B-40E5-80BE-60B6A4A664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" y="3135"/>
              <a:ext cx="3" cy="584"/>
            </a:xfrm>
            <a:custGeom>
              <a:avLst/>
              <a:gdLst>
                <a:gd name="T0" fmla="*/ 3 w 5"/>
                <a:gd name="T1" fmla="*/ 83 h 1170"/>
                <a:gd name="T2" fmla="*/ 0 w 5"/>
                <a:gd name="T3" fmla="*/ 81 h 1170"/>
                <a:gd name="T4" fmla="*/ 0 w 5"/>
                <a:gd name="T5" fmla="*/ 0 h 1170"/>
                <a:gd name="T6" fmla="*/ 5 w 5"/>
                <a:gd name="T7" fmla="*/ 2 h 1170"/>
                <a:gd name="T8" fmla="*/ 5 w 5"/>
                <a:gd name="T9" fmla="*/ 204 h 1170"/>
                <a:gd name="T10" fmla="*/ 2 w 5"/>
                <a:gd name="T11" fmla="*/ 207 h 1170"/>
                <a:gd name="T12" fmla="*/ 0 w 5"/>
                <a:gd name="T13" fmla="*/ 204 h 1170"/>
                <a:gd name="T14" fmla="*/ 0 w 5"/>
                <a:gd name="T15" fmla="*/ 125 h 1170"/>
                <a:gd name="T16" fmla="*/ 5 w 5"/>
                <a:gd name="T17" fmla="*/ 126 h 1170"/>
                <a:gd name="T18" fmla="*/ 5 w 5"/>
                <a:gd name="T19" fmla="*/ 329 h 1170"/>
                <a:gd name="T20" fmla="*/ 2 w 5"/>
                <a:gd name="T21" fmla="*/ 332 h 1170"/>
                <a:gd name="T22" fmla="*/ 0 w 5"/>
                <a:gd name="T23" fmla="*/ 329 h 1170"/>
                <a:gd name="T24" fmla="*/ 0 w 5"/>
                <a:gd name="T25" fmla="*/ 249 h 1170"/>
                <a:gd name="T26" fmla="*/ 5 w 5"/>
                <a:gd name="T27" fmla="*/ 249 h 1170"/>
                <a:gd name="T28" fmla="*/ 5 w 5"/>
                <a:gd name="T29" fmla="*/ 453 h 1170"/>
                <a:gd name="T30" fmla="*/ 2 w 5"/>
                <a:gd name="T31" fmla="*/ 456 h 1170"/>
                <a:gd name="T32" fmla="*/ 0 w 5"/>
                <a:gd name="T33" fmla="*/ 453 h 1170"/>
                <a:gd name="T34" fmla="*/ 0 w 5"/>
                <a:gd name="T35" fmla="*/ 372 h 1170"/>
                <a:gd name="T36" fmla="*/ 5 w 5"/>
                <a:gd name="T37" fmla="*/ 374 h 1170"/>
                <a:gd name="T38" fmla="*/ 5 w 5"/>
                <a:gd name="T39" fmla="*/ 578 h 1170"/>
                <a:gd name="T40" fmla="*/ 2 w 5"/>
                <a:gd name="T41" fmla="*/ 579 h 1170"/>
                <a:gd name="T42" fmla="*/ 0 w 5"/>
                <a:gd name="T43" fmla="*/ 578 h 1170"/>
                <a:gd name="T44" fmla="*/ 0 w 5"/>
                <a:gd name="T45" fmla="*/ 497 h 1170"/>
                <a:gd name="T46" fmla="*/ 5 w 5"/>
                <a:gd name="T47" fmla="*/ 498 h 1170"/>
                <a:gd name="T48" fmla="*/ 5 w 5"/>
                <a:gd name="T49" fmla="*/ 702 h 1170"/>
                <a:gd name="T50" fmla="*/ 0 w 5"/>
                <a:gd name="T51" fmla="*/ 704 h 1170"/>
                <a:gd name="T52" fmla="*/ 0 w 5"/>
                <a:gd name="T53" fmla="*/ 623 h 1170"/>
                <a:gd name="T54" fmla="*/ 3 w 5"/>
                <a:gd name="T55" fmla="*/ 621 h 1170"/>
                <a:gd name="T56" fmla="*/ 5 w 5"/>
                <a:gd name="T57" fmla="*/ 625 h 1170"/>
                <a:gd name="T58" fmla="*/ 3 w 5"/>
                <a:gd name="T59" fmla="*/ 829 h 1170"/>
                <a:gd name="T60" fmla="*/ 0 w 5"/>
                <a:gd name="T61" fmla="*/ 829 h 1170"/>
                <a:gd name="T62" fmla="*/ 0 w 5"/>
                <a:gd name="T63" fmla="*/ 748 h 1170"/>
                <a:gd name="T64" fmla="*/ 3 w 5"/>
                <a:gd name="T65" fmla="*/ 746 h 1170"/>
                <a:gd name="T66" fmla="*/ 5 w 5"/>
                <a:gd name="T67" fmla="*/ 748 h 1170"/>
                <a:gd name="T68" fmla="*/ 3 w 5"/>
                <a:gd name="T69" fmla="*/ 952 h 1170"/>
                <a:gd name="T70" fmla="*/ 0 w 5"/>
                <a:gd name="T71" fmla="*/ 952 h 1170"/>
                <a:gd name="T72" fmla="*/ 0 w 5"/>
                <a:gd name="T73" fmla="*/ 871 h 1170"/>
                <a:gd name="T74" fmla="*/ 3 w 5"/>
                <a:gd name="T75" fmla="*/ 871 h 1170"/>
                <a:gd name="T76" fmla="*/ 5 w 5"/>
                <a:gd name="T77" fmla="*/ 872 h 1170"/>
                <a:gd name="T78" fmla="*/ 3 w 5"/>
                <a:gd name="T79" fmla="*/ 1076 h 1170"/>
                <a:gd name="T80" fmla="*/ 0 w 5"/>
                <a:gd name="T81" fmla="*/ 1076 h 1170"/>
                <a:gd name="T82" fmla="*/ 0 w 5"/>
                <a:gd name="T83" fmla="*/ 995 h 1170"/>
                <a:gd name="T84" fmla="*/ 3 w 5"/>
                <a:gd name="T85" fmla="*/ 994 h 1170"/>
                <a:gd name="T86" fmla="*/ 5 w 5"/>
                <a:gd name="T87" fmla="*/ 997 h 1170"/>
                <a:gd name="T88" fmla="*/ 3 w 5"/>
                <a:gd name="T89" fmla="*/ 1170 h 1170"/>
                <a:gd name="T90" fmla="*/ 0 w 5"/>
                <a:gd name="T91" fmla="*/ 1168 h 1170"/>
                <a:gd name="T92" fmla="*/ 0 w 5"/>
                <a:gd name="T93" fmla="*/ 1118 h 1170"/>
                <a:gd name="T94" fmla="*/ 5 w 5"/>
                <a:gd name="T95" fmla="*/ 1120 h 117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"/>
                <a:gd name="T145" fmla="*/ 0 h 1170"/>
                <a:gd name="T146" fmla="*/ 5 w 5"/>
                <a:gd name="T147" fmla="*/ 1170 h 117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" h="1170">
                  <a:moveTo>
                    <a:pt x="5" y="3"/>
                  </a:moveTo>
                  <a:lnTo>
                    <a:pt x="5" y="81"/>
                  </a:lnTo>
                  <a:lnTo>
                    <a:pt x="3" y="83"/>
                  </a:lnTo>
                  <a:lnTo>
                    <a:pt x="2" y="83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3"/>
                  </a:lnTo>
                  <a:close/>
                  <a:moveTo>
                    <a:pt x="5" y="126"/>
                  </a:moveTo>
                  <a:lnTo>
                    <a:pt x="5" y="204"/>
                  </a:lnTo>
                  <a:lnTo>
                    <a:pt x="5" y="206"/>
                  </a:lnTo>
                  <a:lnTo>
                    <a:pt x="3" y="207"/>
                  </a:lnTo>
                  <a:lnTo>
                    <a:pt x="2" y="207"/>
                  </a:lnTo>
                  <a:lnTo>
                    <a:pt x="0" y="207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126"/>
                  </a:lnTo>
                  <a:lnTo>
                    <a:pt x="0" y="125"/>
                  </a:lnTo>
                  <a:lnTo>
                    <a:pt x="2" y="125"/>
                  </a:lnTo>
                  <a:lnTo>
                    <a:pt x="3" y="125"/>
                  </a:lnTo>
                  <a:lnTo>
                    <a:pt x="5" y="126"/>
                  </a:lnTo>
                  <a:close/>
                  <a:moveTo>
                    <a:pt x="5" y="251"/>
                  </a:moveTo>
                  <a:lnTo>
                    <a:pt x="5" y="329"/>
                  </a:lnTo>
                  <a:lnTo>
                    <a:pt x="5" y="330"/>
                  </a:lnTo>
                  <a:lnTo>
                    <a:pt x="3" y="330"/>
                  </a:lnTo>
                  <a:lnTo>
                    <a:pt x="3" y="332"/>
                  </a:lnTo>
                  <a:lnTo>
                    <a:pt x="2" y="332"/>
                  </a:lnTo>
                  <a:lnTo>
                    <a:pt x="0" y="332"/>
                  </a:lnTo>
                  <a:lnTo>
                    <a:pt x="0" y="330"/>
                  </a:lnTo>
                  <a:lnTo>
                    <a:pt x="0" y="329"/>
                  </a:lnTo>
                  <a:lnTo>
                    <a:pt x="0" y="251"/>
                  </a:lnTo>
                  <a:lnTo>
                    <a:pt x="0" y="249"/>
                  </a:lnTo>
                  <a:lnTo>
                    <a:pt x="2" y="249"/>
                  </a:lnTo>
                  <a:lnTo>
                    <a:pt x="3" y="249"/>
                  </a:lnTo>
                  <a:lnTo>
                    <a:pt x="5" y="249"/>
                  </a:lnTo>
                  <a:lnTo>
                    <a:pt x="5" y="251"/>
                  </a:lnTo>
                  <a:close/>
                  <a:moveTo>
                    <a:pt x="5" y="375"/>
                  </a:moveTo>
                  <a:lnTo>
                    <a:pt x="5" y="453"/>
                  </a:lnTo>
                  <a:lnTo>
                    <a:pt x="5" y="455"/>
                  </a:lnTo>
                  <a:lnTo>
                    <a:pt x="3" y="455"/>
                  </a:lnTo>
                  <a:lnTo>
                    <a:pt x="2" y="456"/>
                  </a:lnTo>
                  <a:lnTo>
                    <a:pt x="0" y="455"/>
                  </a:lnTo>
                  <a:lnTo>
                    <a:pt x="0" y="453"/>
                  </a:lnTo>
                  <a:lnTo>
                    <a:pt x="0" y="375"/>
                  </a:lnTo>
                  <a:lnTo>
                    <a:pt x="0" y="374"/>
                  </a:lnTo>
                  <a:lnTo>
                    <a:pt x="0" y="372"/>
                  </a:lnTo>
                  <a:lnTo>
                    <a:pt x="2" y="372"/>
                  </a:lnTo>
                  <a:lnTo>
                    <a:pt x="3" y="372"/>
                  </a:lnTo>
                  <a:lnTo>
                    <a:pt x="3" y="374"/>
                  </a:lnTo>
                  <a:lnTo>
                    <a:pt x="5" y="374"/>
                  </a:lnTo>
                  <a:lnTo>
                    <a:pt x="5" y="375"/>
                  </a:lnTo>
                  <a:close/>
                  <a:moveTo>
                    <a:pt x="5" y="500"/>
                  </a:moveTo>
                  <a:lnTo>
                    <a:pt x="5" y="578"/>
                  </a:lnTo>
                  <a:lnTo>
                    <a:pt x="3" y="579"/>
                  </a:lnTo>
                  <a:lnTo>
                    <a:pt x="2" y="579"/>
                  </a:lnTo>
                  <a:lnTo>
                    <a:pt x="0" y="579"/>
                  </a:lnTo>
                  <a:lnTo>
                    <a:pt x="0" y="578"/>
                  </a:lnTo>
                  <a:lnTo>
                    <a:pt x="0" y="500"/>
                  </a:lnTo>
                  <a:lnTo>
                    <a:pt x="0" y="498"/>
                  </a:lnTo>
                  <a:lnTo>
                    <a:pt x="0" y="497"/>
                  </a:lnTo>
                  <a:lnTo>
                    <a:pt x="2" y="497"/>
                  </a:lnTo>
                  <a:lnTo>
                    <a:pt x="3" y="497"/>
                  </a:lnTo>
                  <a:lnTo>
                    <a:pt x="3" y="498"/>
                  </a:lnTo>
                  <a:lnTo>
                    <a:pt x="5" y="498"/>
                  </a:lnTo>
                  <a:lnTo>
                    <a:pt x="5" y="500"/>
                  </a:lnTo>
                  <a:close/>
                  <a:moveTo>
                    <a:pt x="5" y="625"/>
                  </a:moveTo>
                  <a:lnTo>
                    <a:pt x="5" y="702"/>
                  </a:lnTo>
                  <a:lnTo>
                    <a:pt x="3" y="704"/>
                  </a:lnTo>
                  <a:lnTo>
                    <a:pt x="2" y="704"/>
                  </a:lnTo>
                  <a:lnTo>
                    <a:pt x="0" y="704"/>
                  </a:lnTo>
                  <a:lnTo>
                    <a:pt x="0" y="702"/>
                  </a:lnTo>
                  <a:lnTo>
                    <a:pt x="0" y="625"/>
                  </a:lnTo>
                  <a:lnTo>
                    <a:pt x="0" y="623"/>
                  </a:lnTo>
                  <a:lnTo>
                    <a:pt x="0" y="621"/>
                  </a:lnTo>
                  <a:lnTo>
                    <a:pt x="2" y="621"/>
                  </a:lnTo>
                  <a:lnTo>
                    <a:pt x="3" y="621"/>
                  </a:lnTo>
                  <a:lnTo>
                    <a:pt x="5" y="623"/>
                  </a:lnTo>
                  <a:lnTo>
                    <a:pt x="5" y="625"/>
                  </a:lnTo>
                  <a:close/>
                  <a:moveTo>
                    <a:pt x="5" y="748"/>
                  </a:moveTo>
                  <a:lnTo>
                    <a:pt x="5" y="825"/>
                  </a:lnTo>
                  <a:lnTo>
                    <a:pt x="5" y="827"/>
                  </a:lnTo>
                  <a:lnTo>
                    <a:pt x="3" y="829"/>
                  </a:lnTo>
                  <a:lnTo>
                    <a:pt x="2" y="829"/>
                  </a:lnTo>
                  <a:lnTo>
                    <a:pt x="0" y="829"/>
                  </a:lnTo>
                  <a:lnTo>
                    <a:pt x="0" y="827"/>
                  </a:lnTo>
                  <a:lnTo>
                    <a:pt x="0" y="825"/>
                  </a:lnTo>
                  <a:lnTo>
                    <a:pt x="0" y="748"/>
                  </a:lnTo>
                  <a:lnTo>
                    <a:pt x="0" y="746"/>
                  </a:lnTo>
                  <a:lnTo>
                    <a:pt x="2" y="746"/>
                  </a:lnTo>
                  <a:lnTo>
                    <a:pt x="3" y="746"/>
                  </a:lnTo>
                  <a:lnTo>
                    <a:pt x="5" y="748"/>
                  </a:lnTo>
                  <a:close/>
                  <a:moveTo>
                    <a:pt x="5" y="872"/>
                  </a:moveTo>
                  <a:lnTo>
                    <a:pt x="5" y="950"/>
                  </a:lnTo>
                  <a:lnTo>
                    <a:pt x="5" y="952"/>
                  </a:lnTo>
                  <a:lnTo>
                    <a:pt x="3" y="952"/>
                  </a:lnTo>
                  <a:lnTo>
                    <a:pt x="3" y="953"/>
                  </a:lnTo>
                  <a:lnTo>
                    <a:pt x="2" y="953"/>
                  </a:lnTo>
                  <a:lnTo>
                    <a:pt x="0" y="953"/>
                  </a:lnTo>
                  <a:lnTo>
                    <a:pt x="0" y="952"/>
                  </a:lnTo>
                  <a:lnTo>
                    <a:pt x="0" y="950"/>
                  </a:lnTo>
                  <a:lnTo>
                    <a:pt x="0" y="872"/>
                  </a:lnTo>
                  <a:lnTo>
                    <a:pt x="0" y="871"/>
                  </a:lnTo>
                  <a:lnTo>
                    <a:pt x="2" y="871"/>
                  </a:lnTo>
                  <a:lnTo>
                    <a:pt x="3" y="871"/>
                  </a:lnTo>
                  <a:lnTo>
                    <a:pt x="5" y="871"/>
                  </a:lnTo>
                  <a:lnTo>
                    <a:pt x="5" y="872"/>
                  </a:lnTo>
                  <a:close/>
                  <a:moveTo>
                    <a:pt x="5" y="997"/>
                  </a:moveTo>
                  <a:lnTo>
                    <a:pt x="5" y="1074"/>
                  </a:lnTo>
                  <a:lnTo>
                    <a:pt x="5" y="1076"/>
                  </a:lnTo>
                  <a:lnTo>
                    <a:pt x="3" y="1076"/>
                  </a:lnTo>
                  <a:lnTo>
                    <a:pt x="2" y="1078"/>
                  </a:lnTo>
                  <a:lnTo>
                    <a:pt x="0" y="1076"/>
                  </a:lnTo>
                  <a:lnTo>
                    <a:pt x="0" y="1074"/>
                  </a:lnTo>
                  <a:lnTo>
                    <a:pt x="0" y="997"/>
                  </a:lnTo>
                  <a:lnTo>
                    <a:pt x="0" y="995"/>
                  </a:lnTo>
                  <a:lnTo>
                    <a:pt x="0" y="994"/>
                  </a:lnTo>
                  <a:lnTo>
                    <a:pt x="2" y="994"/>
                  </a:lnTo>
                  <a:lnTo>
                    <a:pt x="3" y="994"/>
                  </a:lnTo>
                  <a:lnTo>
                    <a:pt x="3" y="995"/>
                  </a:lnTo>
                  <a:lnTo>
                    <a:pt x="5" y="995"/>
                  </a:lnTo>
                  <a:lnTo>
                    <a:pt x="5" y="997"/>
                  </a:lnTo>
                  <a:close/>
                  <a:moveTo>
                    <a:pt x="5" y="1121"/>
                  </a:moveTo>
                  <a:lnTo>
                    <a:pt x="5" y="1168"/>
                  </a:lnTo>
                  <a:lnTo>
                    <a:pt x="3" y="1170"/>
                  </a:lnTo>
                  <a:lnTo>
                    <a:pt x="2" y="1170"/>
                  </a:lnTo>
                  <a:lnTo>
                    <a:pt x="0" y="1170"/>
                  </a:lnTo>
                  <a:lnTo>
                    <a:pt x="0" y="1168"/>
                  </a:lnTo>
                  <a:lnTo>
                    <a:pt x="0" y="1121"/>
                  </a:lnTo>
                  <a:lnTo>
                    <a:pt x="0" y="1120"/>
                  </a:lnTo>
                  <a:lnTo>
                    <a:pt x="0" y="1118"/>
                  </a:lnTo>
                  <a:lnTo>
                    <a:pt x="2" y="1118"/>
                  </a:lnTo>
                  <a:lnTo>
                    <a:pt x="3" y="1118"/>
                  </a:lnTo>
                  <a:lnTo>
                    <a:pt x="3" y="1120"/>
                  </a:lnTo>
                  <a:lnTo>
                    <a:pt x="5" y="1120"/>
                  </a:lnTo>
                  <a:lnTo>
                    <a:pt x="5" y="112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0" name="Rectangle 57">
              <a:extLst>
                <a:ext uri="{FF2B5EF4-FFF2-40B4-BE49-F238E27FC236}">
                  <a16:creationId xmlns:a16="http://schemas.microsoft.com/office/drawing/2014/main" id="{A53A07A2-D786-46D5-A4B1-876AE2559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2893"/>
              <a:ext cx="387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D90A8E91-1646-46D5-B644-BC0D8EF6A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2893"/>
              <a:ext cx="387" cy="243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9FFF8E8A-69E4-4BF3-8F62-C97B75EA4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2962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:</a:t>
              </a:r>
              <a:endParaRPr lang="en-US"/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1E1973C2-C9AD-4C57-BA1B-082C111AA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962"/>
              <a:ext cx="15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Foo</a:t>
              </a:r>
              <a:endParaRPr lang="en-US"/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E97D2251-E70A-4DD2-A5CF-6386ADD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1680"/>
              <a:ext cx="1549" cy="3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8DB82504-0F5F-4D67-9D0A-D1F7267D0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1680"/>
              <a:ext cx="1549" cy="389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887C4D82-05FC-4DA3-AB84-D89977FDF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1770"/>
              <a:ext cx="6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stop at this point </a:t>
              </a:r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3372BC1E-9068-4CEF-AC4F-C0924F401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1770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–</a:t>
              </a:r>
              <a:endParaRPr lang="en-US"/>
            </a:p>
          </p:txBody>
        </p: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05945A09-AB4B-4D28-BE7E-6D5B6381A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" y="1770"/>
              <a:ext cx="6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 don’t show any </a:t>
              </a:r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4B3F19BE-C938-40AC-A978-C07063C67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1873"/>
              <a:ext cx="120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further details for this message</a:t>
              </a:r>
              <a:endParaRPr lang="en-US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0D5006D7-CB31-44A2-A90E-D61195B5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" y="1680"/>
              <a:ext cx="116" cy="109"/>
            </a:xfrm>
            <a:custGeom>
              <a:avLst/>
              <a:gdLst>
                <a:gd name="T0" fmla="*/ 0 w 233"/>
                <a:gd name="T1" fmla="*/ 0 h 217"/>
                <a:gd name="T2" fmla="*/ 233 w 233"/>
                <a:gd name="T3" fmla="*/ 217 h 217"/>
                <a:gd name="T4" fmla="*/ 233 w 233"/>
                <a:gd name="T5" fmla="*/ 0 h 217"/>
                <a:gd name="T6" fmla="*/ 0 w 233"/>
                <a:gd name="T7" fmla="*/ 0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217"/>
                <a:gd name="T14" fmla="*/ 233 w 233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217">
                  <a:moveTo>
                    <a:pt x="0" y="0"/>
                  </a:moveTo>
                  <a:lnTo>
                    <a:pt x="233" y="217"/>
                  </a:lnTo>
                  <a:lnTo>
                    <a:pt x="2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8661B5A8-4DD8-44AC-8319-475FCB0EA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" y="1680"/>
              <a:ext cx="116" cy="109"/>
            </a:xfrm>
            <a:custGeom>
              <a:avLst/>
              <a:gdLst>
                <a:gd name="T0" fmla="*/ 0 w 233"/>
                <a:gd name="T1" fmla="*/ 0 h 217"/>
                <a:gd name="T2" fmla="*/ 233 w 233"/>
                <a:gd name="T3" fmla="*/ 217 h 217"/>
                <a:gd name="T4" fmla="*/ 233 w 233"/>
                <a:gd name="T5" fmla="*/ 0 h 217"/>
                <a:gd name="T6" fmla="*/ 0 w 233"/>
                <a:gd name="T7" fmla="*/ 0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217"/>
                <a:gd name="T14" fmla="*/ 233 w 233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217">
                  <a:moveTo>
                    <a:pt x="0" y="0"/>
                  </a:moveTo>
                  <a:lnTo>
                    <a:pt x="233" y="217"/>
                  </a:lnTo>
                  <a:lnTo>
                    <a:pt x="2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CCF10A00-0282-400B-B4A1-120A7C242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" y="1680"/>
              <a:ext cx="116" cy="109"/>
            </a:xfrm>
            <a:custGeom>
              <a:avLst/>
              <a:gdLst>
                <a:gd name="T0" fmla="*/ 233 w 233"/>
                <a:gd name="T1" fmla="*/ 217 h 217"/>
                <a:gd name="T2" fmla="*/ 0 w 233"/>
                <a:gd name="T3" fmla="*/ 0 h 217"/>
                <a:gd name="T4" fmla="*/ 0 w 233"/>
                <a:gd name="T5" fmla="*/ 217 h 217"/>
                <a:gd name="T6" fmla="*/ 233 w 233"/>
                <a:gd name="T7" fmla="*/ 217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217"/>
                <a:gd name="T14" fmla="*/ 233 w 233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217">
                  <a:moveTo>
                    <a:pt x="233" y="217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233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CC335B8C-4AAB-42AD-929B-4165EDDDF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" y="1680"/>
              <a:ext cx="116" cy="109"/>
            </a:xfrm>
            <a:custGeom>
              <a:avLst/>
              <a:gdLst>
                <a:gd name="T0" fmla="*/ 233 w 233"/>
                <a:gd name="T1" fmla="*/ 217 h 217"/>
                <a:gd name="T2" fmla="*/ 0 w 233"/>
                <a:gd name="T3" fmla="*/ 0 h 217"/>
                <a:gd name="T4" fmla="*/ 0 w 233"/>
                <a:gd name="T5" fmla="*/ 217 h 217"/>
                <a:gd name="T6" fmla="*/ 233 w 233"/>
                <a:gd name="T7" fmla="*/ 217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217"/>
                <a:gd name="T14" fmla="*/ 233 w 233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217">
                  <a:moveTo>
                    <a:pt x="233" y="217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233" y="217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CD2838CC-BEBD-4D71-978B-D8AF60EB6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4" y="1873"/>
              <a:ext cx="292" cy="2"/>
            </a:xfrm>
            <a:custGeom>
              <a:avLst/>
              <a:gdLst>
                <a:gd name="T0" fmla="*/ 579 w 583"/>
                <a:gd name="T1" fmla="*/ 0 h 4"/>
                <a:gd name="T2" fmla="*/ 583 w 583"/>
                <a:gd name="T3" fmla="*/ 3 h 4"/>
                <a:gd name="T4" fmla="*/ 552 w 583"/>
                <a:gd name="T5" fmla="*/ 4 h 4"/>
                <a:gd name="T6" fmla="*/ 554 w 583"/>
                <a:gd name="T7" fmla="*/ 0 h 4"/>
                <a:gd name="T8" fmla="*/ 554 w 583"/>
                <a:gd name="T9" fmla="*/ 4 h 4"/>
                <a:gd name="T10" fmla="*/ 523 w 583"/>
                <a:gd name="T11" fmla="*/ 1 h 4"/>
                <a:gd name="T12" fmla="*/ 528 w 583"/>
                <a:gd name="T13" fmla="*/ 1 h 4"/>
                <a:gd name="T14" fmla="*/ 499 w 583"/>
                <a:gd name="T15" fmla="*/ 4 h 4"/>
                <a:gd name="T16" fmla="*/ 499 w 583"/>
                <a:gd name="T17" fmla="*/ 0 h 4"/>
                <a:gd name="T18" fmla="*/ 500 w 583"/>
                <a:gd name="T19" fmla="*/ 4 h 4"/>
                <a:gd name="T20" fmla="*/ 468 w 583"/>
                <a:gd name="T21" fmla="*/ 3 h 4"/>
                <a:gd name="T22" fmla="*/ 473 w 583"/>
                <a:gd name="T23" fmla="*/ 0 h 4"/>
                <a:gd name="T24" fmla="*/ 444 w 583"/>
                <a:gd name="T25" fmla="*/ 4 h 4"/>
                <a:gd name="T26" fmla="*/ 442 w 583"/>
                <a:gd name="T27" fmla="*/ 0 h 4"/>
                <a:gd name="T28" fmla="*/ 445 w 583"/>
                <a:gd name="T29" fmla="*/ 3 h 4"/>
                <a:gd name="T30" fmla="*/ 413 w 583"/>
                <a:gd name="T31" fmla="*/ 3 h 4"/>
                <a:gd name="T32" fmla="*/ 416 w 583"/>
                <a:gd name="T33" fmla="*/ 0 h 4"/>
                <a:gd name="T34" fmla="*/ 416 w 583"/>
                <a:gd name="T35" fmla="*/ 4 h 4"/>
                <a:gd name="T36" fmla="*/ 387 w 583"/>
                <a:gd name="T37" fmla="*/ 0 h 4"/>
                <a:gd name="T38" fmla="*/ 390 w 583"/>
                <a:gd name="T39" fmla="*/ 3 h 4"/>
                <a:gd name="T40" fmla="*/ 359 w 583"/>
                <a:gd name="T41" fmla="*/ 4 h 4"/>
                <a:gd name="T42" fmla="*/ 361 w 583"/>
                <a:gd name="T43" fmla="*/ 0 h 4"/>
                <a:gd name="T44" fmla="*/ 361 w 583"/>
                <a:gd name="T45" fmla="*/ 4 h 4"/>
                <a:gd name="T46" fmla="*/ 330 w 583"/>
                <a:gd name="T47" fmla="*/ 1 h 4"/>
                <a:gd name="T48" fmla="*/ 335 w 583"/>
                <a:gd name="T49" fmla="*/ 1 h 4"/>
                <a:gd name="T50" fmla="*/ 306 w 583"/>
                <a:gd name="T51" fmla="*/ 4 h 4"/>
                <a:gd name="T52" fmla="*/ 306 w 583"/>
                <a:gd name="T53" fmla="*/ 0 h 4"/>
                <a:gd name="T54" fmla="*/ 308 w 583"/>
                <a:gd name="T55" fmla="*/ 4 h 4"/>
                <a:gd name="T56" fmla="*/ 275 w 583"/>
                <a:gd name="T57" fmla="*/ 3 h 4"/>
                <a:gd name="T58" fmla="*/ 280 w 583"/>
                <a:gd name="T59" fmla="*/ 0 h 4"/>
                <a:gd name="T60" fmla="*/ 251 w 583"/>
                <a:gd name="T61" fmla="*/ 4 h 4"/>
                <a:gd name="T62" fmla="*/ 249 w 583"/>
                <a:gd name="T63" fmla="*/ 0 h 4"/>
                <a:gd name="T64" fmla="*/ 253 w 583"/>
                <a:gd name="T65" fmla="*/ 3 h 4"/>
                <a:gd name="T66" fmla="*/ 220 w 583"/>
                <a:gd name="T67" fmla="*/ 3 h 4"/>
                <a:gd name="T68" fmla="*/ 223 w 583"/>
                <a:gd name="T69" fmla="*/ 0 h 4"/>
                <a:gd name="T70" fmla="*/ 223 w 583"/>
                <a:gd name="T71" fmla="*/ 4 h 4"/>
                <a:gd name="T72" fmla="*/ 194 w 583"/>
                <a:gd name="T73" fmla="*/ 0 h 4"/>
                <a:gd name="T74" fmla="*/ 197 w 583"/>
                <a:gd name="T75" fmla="*/ 3 h 4"/>
                <a:gd name="T76" fmla="*/ 167 w 583"/>
                <a:gd name="T77" fmla="*/ 4 h 4"/>
                <a:gd name="T78" fmla="*/ 168 w 583"/>
                <a:gd name="T79" fmla="*/ 0 h 4"/>
                <a:gd name="T80" fmla="*/ 168 w 583"/>
                <a:gd name="T81" fmla="*/ 4 h 4"/>
                <a:gd name="T82" fmla="*/ 137 w 583"/>
                <a:gd name="T83" fmla="*/ 1 h 4"/>
                <a:gd name="T84" fmla="*/ 142 w 583"/>
                <a:gd name="T85" fmla="*/ 1 h 4"/>
                <a:gd name="T86" fmla="*/ 113 w 583"/>
                <a:gd name="T87" fmla="*/ 4 h 4"/>
                <a:gd name="T88" fmla="*/ 113 w 583"/>
                <a:gd name="T89" fmla="*/ 0 h 4"/>
                <a:gd name="T90" fmla="*/ 115 w 583"/>
                <a:gd name="T91" fmla="*/ 4 h 4"/>
                <a:gd name="T92" fmla="*/ 82 w 583"/>
                <a:gd name="T93" fmla="*/ 3 h 4"/>
                <a:gd name="T94" fmla="*/ 87 w 583"/>
                <a:gd name="T95" fmla="*/ 0 h 4"/>
                <a:gd name="T96" fmla="*/ 58 w 583"/>
                <a:gd name="T97" fmla="*/ 4 h 4"/>
                <a:gd name="T98" fmla="*/ 56 w 583"/>
                <a:gd name="T99" fmla="*/ 0 h 4"/>
                <a:gd name="T100" fmla="*/ 60 w 583"/>
                <a:gd name="T101" fmla="*/ 3 h 4"/>
                <a:gd name="T102" fmla="*/ 27 w 583"/>
                <a:gd name="T103" fmla="*/ 3 h 4"/>
                <a:gd name="T104" fmla="*/ 31 w 583"/>
                <a:gd name="T105" fmla="*/ 0 h 4"/>
                <a:gd name="T106" fmla="*/ 31 w 583"/>
                <a:gd name="T107" fmla="*/ 4 h 4"/>
                <a:gd name="T108" fmla="*/ 0 w 583"/>
                <a:gd name="T109" fmla="*/ 0 h 4"/>
                <a:gd name="T110" fmla="*/ 5 w 583"/>
                <a:gd name="T111" fmla="*/ 3 h 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83"/>
                <a:gd name="T169" fmla="*/ 0 h 4"/>
                <a:gd name="T170" fmla="*/ 583 w 583"/>
                <a:gd name="T171" fmla="*/ 4 h 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83" h="4">
                  <a:moveTo>
                    <a:pt x="581" y="4"/>
                  </a:moveTo>
                  <a:lnTo>
                    <a:pt x="581" y="4"/>
                  </a:lnTo>
                  <a:lnTo>
                    <a:pt x="579" y="4"/>
                  </a:lnTo>
                  <a:lnTo>
                    <a:pt x="578" y="3"/>
                  </a:lnTo>
                  <a:lnTo>
                    <a:pt x="578" y="1"/>
                  </a:lnTo>
                  <a:lnTo>
                    <a:pt x="579" y="0"/>
                  </a:lnTo>
                  <a:lnTo>
                    <a:pt x="581" y="0"/>
                  </a:lnTo>
                  <a:lnTo>
                    <a:pt x="583" y="0"/>
                  </a:lnTo>
                  <a:lnTo>
                    <a:pt x="583" y="1"/>
                  </a:lnTo>
                  <a:lnTo>
                    <a:pt x="583" y="3"/>
                  </a:lnTo>
                  <a:lnTo>
                    <a:pt x="583" y="4"/>
                  </a:lnTo>
                  <a:lnTo>
                    <a:pt x="581" y="4"/>
                  </a:lnTo>
                  <a:close/>
                  <a:moveTo>
                    <a:pt x="554" y="4"/>
                  </a:moveTo>
                  <a:lnTo>
                    <a:pt x="554" y="4"/>
                  </a:lnTo>
                  <a:lnTo>
                    <a:pt x="552" y="4"/>
                  </a:lnTo>
                  <a:lnTo>
                    <a:pt x="550" y="3"/>
                  </a:lnTo>
                  <a:lnTo>
                    <a:pt x="550" y="1"/>
                  </a:lnTo>
                  <a:lnTo>
                    <a:pt x="552" y="0"/>
                  </a:lnTo>
                  <a:lnTo>
                    <a:pt x="554" y="0"/>
                  </a:lnTo>
                  <a:lnTo>
                    <a:pt x="555" y="0"/>
                  </a:lnTo>
                  <a:lnTo>
                    <a:pt x="555" y="1"/>
                  </a:lnTo>
                  <a:lnTo>
                    <a:pt x="555" y="3"/>
                  </a:lnTo>
                  <a:lnTo>
                    <a:pt x="555" y="4"/>
                  </a:lnTo>
                  <a:lnTo>
                    <a:pt x="554" y="4"/>
                  </a:lnTo>
                  <a:close/>
                  <a:moveTo>
                    <a:pt x="526" y="4"/>
                  </a:moveTo>
                  <a:lnTo>
                    <a:pt x="526" y="4"/>
                  </a:lnTo>
                  <a:lnTo>
                    <a:pt x="524" y="4"/>
                  </a:lnTo>
                  <a:lnTo>
                    <a:pt x="523" y="3"/>
                  </a:lnTo>
                  <a:lnTo>
                    <a:pt x="523" y="1"/>
                  </a:lnTo>
                  <a:lnTo>
                    <a:pt x="524" y="0"/>
                  </a:lnTo>
                  <a:lnTo>
                    <a:pt x="526" y="0"/>
                  </a:lnTo>
                  <a:lnTo>
                    <a:pt x="528" y="0"/>
                  </a:lnTo>
                  <a:lnTo>
                    <a:pt x="528" y="1"/>
                  </a:lnTo>
                  <a:lnTo>
                    <a:pt x="528" y="3"/>
                  </a:lnTo>
                  <a:lnTo>
                    <a:pt x="528" y="4"/>
                  </a:lnTo>
                  <a:lnTo>
                    <a:pt x="526" y="4"/>
                  </a:lnTo>
                  <a:close/>
                  <a:moveTo>
                    <a:pt x="499" y="4"/>
                  </a:moveTo>
                  <a:lnTo>
                    <a:pt x="499" y="4"/>
                  </a:lnTo>
                  <a:lnTo>
                    <a:pt x="497" y="4"/>
                  </a:lnTo>
                  <a:lnTo>
                    <a:pt x="495" y="3"/>
                  </a:lnTo>
                  <a:lnTo>
                    <a:pt x="495" y="1"/>
                  </a:lnTo>
                  <a:lnTo>
                    <a:pt x="497" y="0"/>
                  </a:lnTo>
                  <a:lnTo>
                    <a:pt x="499" y="0"/>
                  </a:lnTo>
                  <a:lnTo>
                    <a:pt x="500" y="0"/>
                  </a:lnTo>
                  <a:lnTo>
                    <a:pt x="500" y="1"/>
                  </a:lnTo>
                  <a:lnTo>
                    <a:pt x="500" y="3"/>
                  </a:lnTo>
                  <a:lnTo>
                    <a:pt x="500" y="4"/>
                  </a:lnTo>
                  <a:lnTo>
                    <a:pt x="499" y="4"/>
                  </a:lnTo>
                  <a:close/>
                  <a:moveTo>
                    <a:pt x="471" y="4"/>
                  </a:moveTo>
                  <a:lnTo>
                    <a:pt x="471" y="4"/>
                  </a:lnTo>
                  <a:lnTo>
                    <a:pt x="469" y="4"/>
                  </a:lnTo>
                  <a:lnTo>
                    <a:pt x="468" y="3"/>
                  </a:lnTo>
                  <a:lnTo>
                    <a:pt x="468" y="1"/>
                  </a:lnTo>
                  <a:lnTo>
                    <a:pt x="469" y="0"/>
                  </a:lnTo>
                  <a:lnTo>
                    <a:pt x="471" y="0"/>
                  </a:lnTo>
                  <a:lnTo>
                    <a:pt x="473" y="0"/>
                  </a:lnTo>
                  <a:lnTo>
                    <a:pt x="473" y="1"/>
                  </a:lnTo>
                  <a:lnTo>
                    <a:pt x="473" y="3"/>
                  </a:lnTo>
                  <a:lnTo>
                    <a:pt x="473" y="4"/>
                  </a:lnTo>
                  <a:lnTo>
                    <a:pt x="471" y="4"/>
                  </a:lnTo>
                  <a:close/>
                  <a:moveTo>
                    <a:pt x="444" y="4"/>
                  </a:moveTo>
                  <a:lnTo>
                    <a:pt x="444" y="4"/>
                  </a:lnTo>
                  <a:lnTo>
                    <a:pt x="442" y="4"/>
                  </a:lnTo>
                  <a:lnTo>
                    <a:pt x="440" y="3"/>
                  </a:lnTo>
                  <a:lnTo>
                    <a:pt x="440" y="1"/>
                  </a:lnTo>
                  <a:lnTo>
                    <a:pt x="442" y="0"/>
                  </a:lnTo>
                  <a:lnTo>
                    <a:pt x="444" y="0"/>
                  </a:lnTo>
                  <a:lnTo>
                    <a:pt x="445" y="0"/>
                  </a:lnTo>
                  <a:lnTo>
                    <a:pt x="445" y="1"/>
                  </a:lnTo>
                  <a:lnTo>
                    <a:pt x="445" y="3"/>
                  </a:lnTo>
                  <a:lnTo>
                    <a:pt x="445" y="4"/>
                  </a:lnTo>
                  <a:lnTo>
                    <a:pt x="444" y="4"/>
                  </a:lnTo>
                  <a:close/>
                  <a:moveTo>
                    <a:pt x="416" y="4"/>
                  </a:moveTo>
                  <a:lnTo>
                    <a:pt x="416" y="4"/>
                  </a:lnTo>
                  <a:lnTo>
                    <a:pt x="414" y="4"/>
                  </a:lnTo>
                  <a:lnTo>
                    <a:pt x="413" y="3"/>
                  </a:lnTo>
                  <a:lnTo>
                    <a:pt x="413" y="1"/>
                  </a:lnTo>
                  <a:lnTo>
                    <a:pt x="414" y="0"/>
                  </a:lnTo>
                  <a:lnTo>
                    <a:pt x="416" y="0"/>
                  </a:lnTo>
                  <a:lnTo>
                    <a:pt x="418" y="0"/>
                  </a:lnTo>
                  <a:lnTo>
                    <a:pt x="418" y="1"/>
                  </a:lnTo>
                  <a:lnTo>
                    <a:pt x="418" y="3"/>
                  </a:lnTo>
                  <a:lnTo>
                    <a:pt x="418" y="4"/>
                  </a:lnTo>
                  <a:lnTo>
                    <a:pt x="416" y="4"/>
                  </a:lnTo>
                  <a:close/>
                  <a:moveTo>
                    <a:pt x="388" y="4"/>
                  </a:moveTo>
                  <a:lnTo>
                    <a:pt x="388" y="4"/>
                  </a:lnTo>
                  <a:lnTo>
                    <a:pt x="387" y="4"/>
                  </a:lnTo>
                  <a:lnTo>
                    <a:pt x="385" y="3"/>
                  </a:lnTo>
                  <a:lnTo>
                    <a:pt x="385" y="1"/>
                  </a:lnTo>
                  <a:lnTo>
                    <a:pt x="387" y="0"/>
                  </a:lnTo>
                  <a:lnTo>
                    <a:pt x="388" y="0"/>
                  </a:lnTo>
                  <a:lnTo>
                    <a:pt x="390" y="0"/>
                  </a:lnTo>
                  <a:lnTo>
                    <a:pt x="390" y="1"/>
                  </a:lnTo>
                  <a:lnTo>
                    <a:pt x="390" y="3"/>
                  </a:lnTo>
                  <a:lnTo>
                    <a:pt x="390" y="4"/>
                  </a:lnTo>
                  <a:lnTo>
                    <a:pt x="388" y="4"/>
                  </a:lnTo>
                  <a:close/>
                  <a:moveTo>
                    <a:pt x="361" y="4"/>
                  </a:moveTo>
                  <a:lnTo>
                    <a:pt x="361" y="4"/>
                  </a:lnTo>
                  <a:lnTo>
                    <a:pt x="359" y="4"/>
                  </a:lnTo>
                  <a:lnTo>
                    <a:pt x="358" y="3"/>
                  </a:lnTo>
                  <a:lnTo>
                    <a:pt x="358" y="1"/>
                  </a:lnTo>
                  <a:lnTo>
                    <a:pt x="359" y="0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63" y="1"/>
                  </a:lnTo>
                  <a:lnTo>
                    <a:pt x="363" y="3"/>
                  </a:lnTo>
                  <a:lnTo>
                    <a:pt x="363" y="4"/>
                  </a:lnTo>
                  <a:lnTo>
                    <a:pt x="361" y="4"/>
                  </a:lnTo>
                  <a:close/>
                  <a:moveTo>
                    <a:pt x="333" y="4"/>
                  </a:moveTo>
                  <a:lnTo>
                    <a:pt x="333" y="4"/>
                  </a:lnTo>
                  <a:lnTo>
                    <a:pt x="332" y="4"/>
                  </a:lnTo>
                  <a:lnTo>
                    <a:pt x="330" y="3"/>
                  </a:lnTo>
                  <a:lnTo>
                    <a:pt x="330" y="1"/>
                  </a:lnTo>
                  <a:lnTo>
                    <a:pt x="332" y="0"/>
                  </a:lnTo>
                  <a:lnTo>
                    <a:pt x="333" y="0"/>
                  </a:lnTo>
                  <a:lnTo>
                    <a:pt x="335" y="0"/>
                  </a:lnTo>
                  <a:lnTo>
                    <a:pt x="335" y="1"/>
                  </a:lnTo>
                  <a:lnTo>
                    <a:pt x="335" y="3"/>
                  </a:lnTo>
                  <a:lnTo>
                    <a:pt x="335" y="4"/>
                  </a:lnTo>
                  <a:lnTo>
                    <a:pt x="333" y="4"/>
                  </a:lnTo>
                  <a:close/>
                  <a:moveTo>
                    <a:pt x="306" y="4"/>
                  </a:moveTo>
                  <a:lnTo>
                    <a:pt x="306" y="4"/>
                  </a:lnTo>
                  <a:lnTo>
                    <a:pt x="304" y="4"/>
                  </a:lnTo>
                  <a:lnTo>
                    <a:pt x="302" y="3"/>
                  </a:lnTo>
                  <a:lnTo>
                    <a:pt x="302" y="1"/>
                  </a:lnTo>
                  <a:lnTo>
                    <a:pt x="304" y="0"/>
                  </a:lnTo>
                  <a:lnTo>
                    <a:pt x="306" y="0"/>
                  </a:lnTo>
                  <a:lnTo>
                    <a:pt x="308" y="0"/>
                  </a:lnTo>
                  <a:lnTo>
                    <a:pt x="308" y="1"/>
                  </a:lnTo>
                  <a:lnTo>
                    <a:pt x="308" y="3"/>
                  </a:lnTo>
                  <a:lnTo>
                    <a:pt x="308" y="4"/>
                  </a:lnTo>
                  <a:lnTo>
                    <a:pt x="306" y="4"/>
                  </a:lnTo>
                  <a:close/>
                  <a:moveTo>
                    <a:pt x="278" y="4"/>
                  </a:moveTo>
                  <a:lnTo>
                    <a:pt x="278" y="4"/>
                  </a:lnTo>
                  <a:lnTo>
                    <a:pt x="277" y="4"/>
                  </a:lnTo>
                  <a:lnTo>
                    <a:pt x="275" y="3"/>
                  </a:lnTo>
                  <a:lnTo>
                    <a:pt x="275" y="1"/>
                  </a:lnTo>
                  <a:lnTo>
                    <a:pt x="277" y="0"/>
                  </a:lnTo>
                  <a:lnTo>
                    <a:pt x="278" y="0"/>
                  </a:lnTo>
                  <a:lnTo>
                    <a:pt x="280" y="0"/>
                  </a:lnTo>
                  <a:lnTo>
                    <a:pt x="280" y="1"/>
                  </a:lnTo>
                  <a:lnTo>
                    <a:pt x="280" y="3"/>
                  </a:lnTo>
                  <a:lnTo>
                    <a:pt x="280" y="4"/>
                  </a:lnTo>
                  <a:lnTo>
                    <a:pt x="278" y="4"/>
                  </a:lnTo>
                  <a:close/>
                  <a:moveTo>
                    <a:pt x="251" y="4"/>
                  </a:moveTo>
                  <a:lnTo>
                    <a:pt x="251" y="4"/>
                  </a:lnTo>
                  <a:lnTo>
                    <a:pt x="249" y="4"/>
                  </a:lnTo>
                  <a:lnTo>
                    <a:pt x="247" y="3"/>
                  </a:lnTo>
                  <a:lnTo>
                    <a:pt x="247" y="1"/>
                  </a:lnTo>
                  <a:lnTo>
                    <a:pt x="249" y="0"/>
                  </a:lnTo>
                  <a:lnTo>
                    <a:pt x="251" y="0"/>
                  </a:lnTo>
                  <a:lnTo>
                    <a:pt x="253" y="0"/>
                  </a:lnTo>
                  <a:lnTo>
                    <a:pt x="253" y="1"/>
                  </a:lnTo>
                  <a:lnTo>
                    <a:pt x="253" y="3"/>
                  </a:lnTo>
                  <a:lnTo>
                    <a:pt x="253" y="4"/>
                  </a:lnTo>
                  <a:lnTo>
                    <a:pt x="251" y="4"/>
                  </a:lnTo>
                  <a:close/>
                  <a:moveTo>
                    <a:pt x="223" y="4"/>
                  </a:moveTo>
                  <a:lnTo>
                    <a:pt x="223" y="4"/>
                  </a:lnTo>
                  <a:lnTo>
                    <a:pt x="222" y="4"/>
                  </a:lnTo>
                  <a:lnTo>
                    <a:pt x="220" y="3"/>
                  </a:lnTo>
                  <a:lnTo>
                    <a:pt x="220" y="1"/>
                  </a:lnTo>
                  <a:lnTo>
                    <a:pt x="222" y="0"/>
                  </a:lnTo>
                  <a:lnTo>
                    <a:pt x="223" y="0"/>
                  </a:lnTo>
                  <a:lnTo>
                    <a:pt x="225" y="0"/>
                  </a:lnTo>
                  <a:lnTo>
                    <a:pt x="225" y="1"/>
                  </a:lnTo>
                  <a:lnTo>
                    <a:pt x="225" y="3"/>
                  </a:lnTo>
                  <a:lnTo>
                    <a:pt x="225" y="4"/>
                  </a:lnTo>
                  <a:lnTo>
                    <a:pt x="223" y="4"/>
                  </a:lnTo>
                  <a:close/>
                  <a:moveTo>
                    <a:pt x="196" y="4"/>
                  </a:moveTo>
                  <a:lnTo>
                    <a:pt x="196" y="4"/>
                  </a:lnTo>
                  <a:lnTo>
                    <a:pt x="194" y="4"/>
                  </a:lnTo>
                  <a:lnTo>
                    <a:pt x="192" y="3"/>
                  </a:lnTo>
                  <a:lnTo>
                    <a:pt x="192" y="1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7" y="0"/>
                  </a:lnTo>
                  <a:lnTo>
                    <a:pt x="197" y="1"/>
                  </a:lnTo>
                  <a:lnTo>
                    <a:pt x="197" y="3"/>
                  </a:lnTo>
                  <a:lnTo>
                    <a:pt x="197" y="4"/>
                  </a:lnTo>
                  <a:lnTo>
                    <a:pt x="196" y="4"/>
                  </a:lnTo>
                  <a:close/>
                  <a:moveTo>
                    <a:pt x="168" y="4"/>
                  </a:moveTo>
                  <a:lnTo>
                    <a:pt x="168" y="4"/>
                  </a:lnTo>
                  <a:lnTo>
                    <a:pt x="167" y="4"/>
                  </a:lnTo>
                  <a:lnTo>
                    <a:pt x="165" y="3"/>
                  </a:lnTo>
                  <a:lnTo>
                    <a:pt x="165" y="1"/>
                  </a:lnTo>
                  <a:lnTo>
                    <a:pt x="167" y="0"/>
                  </a:lnTo>
                  <a:lnTo>
                    <a:pt x="168" y="0"/>
                  </a:lnTo>
                  <a:lnTo>
                    <a:pt x="170" y="0"/>
                  </a:lnTo>
                  <a:lnTo>
                    <a:pt x="170" y="1"/>
                  </a:lnTo>
                  <a:lnTo>
                    <a:pt x="170" y="3"/>
                  </a:lnTo>
                  <a:lnTo>
                    <a:pt x="170" y="4"/>
                  </a:lnTo>
                  <a:lnTo>
                    <a:pt x="168" y="4"/>
                  </a:lnTo>
                  <a:close/>
                  <a:moveTo>
                    <a:pt x="141" y="4"/>
                  </a:moveTo>
                  <a:lnTo>
                    <a:pt x="141" y="4"/>
                  </a:lnTo>
                  <a:lnTo>
                    <a:pt x="139" y="4"/>
                  </a:lnTo>
                  <a:lnTo>
                    <a:pt x="137" y="3"/>
                  </a:lnTo>
                  <a:lnTo>
                    <a:pt x="137" y="1"/>
                  </a:lnTo>
                  <a:lnTo>
                    <a:pt x="139" y="0"/>
                  </a:lnTo>
                  <a:lnTo>
                    <a:pt x="141" y="0"/>
                  </a:lnTo>
                  <a:lnTo>
                    <a:pt x="142" y="0"/>
                  </a:lnTo>
                  <a:lnTo>
                    <a:pt x="142" y="1"/>
                  </a:lnTo>
                  <a:lnTo>
                    <a:pt x="142" y="3"/>
                  </a:lnTo>
                  <a:lnTo>
                    <a:pt x="142" y="4"/>
                  </a:lnTo>
                  <a:lnTo>
                    <a:pt x="141" y="4"/>
                  </a:lnTo>
                  <a:close/>
                  <a:moveTo>
                    <a:pt x="113" y="4"/>
                  </a:moveTo>
                  <a:lnTo>
                    <a:pt x="113" y="4"/>
                  </a:lnTo>
                  <a:lnTo>
                    <a:pt x="111" y="4"/>
                  </a:lnTo>
                  <a:lnTo>
                    <a:pt x="110" y="3"/>
                  </a:lnTo>
                  <a:lnTo>
                    <a:pt x="110" y="1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5" y="0"/>
                  </a:lnTo>
                  <a:lnTo>
                    <a:pt x="115" y="1"/>
                  </a:lnTo>
                  <a:lnTo>
                    <a:pt x="115" y="3"/>
                  </a:lnTo>
                  <a:lnTo>
                    <a:pt x="115" y="4"/>
                  </a:lnTo>
                  <a:lnTo>
                    <a:pt x="113" y="4"/>
                  </a:lnTo>
                  <a:close/>
                  <a:moveTo>
                    <a:pt x="86" y="4"/>
                  </a:moveTo>
                  <a:lnTo>
                    <a:pt x="86" y="4"/>
                  </a:lnTo>
                  <a:lnTo>
                    <a:pt x="84" y="4"/>
                  </a:lnTo>
                  <a:lnTo>
                    <a:pt x="82" y="3"/>
                  </a:lnTo>
                  <a:lnTo>
                    <a:pt x="82" y="1"/>
                  </a:lnTo>
                  <a:lnTo>
                    <a:pt x="84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7" y="1"/>
                  </a:lnTo>
                  <a:lnTo>
                    <a:pt x="87" y="3"/>
                  </a:lnTo>
                  <a:lnTo>
                    <a:pt x="87" y="4"/>
                  </a:lnTo>
                  <a:lnTo>
                    <a:pt x="86" y="4"/>
                  </a:lnTo>
                  <a:close/>
                  <a:moveTo>
                    <a:pt x="58" y="4"/>
                  </a:moveTo>
                  <a:lnTo>
                    <a:pt x="58" y="4"/>
                  </a:lnTo>
                  <a:lnTo>
                    <a:pt x="56" y="4"/>
                  </a:lnTo>
                  <a:lnTo>
                    <a:pt x="55" y="3"/>
                  </a:lnTo>
                  <a:lnTo>
                    <a:pt x="55" y="1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1"/>
                  </a:lnTo>
                  <a:lnTo>
                    <a:pt x="60" y="3"/>
                  </a:lnTo>
                  <a:lnTo>
                    <a:pt x="60" y="4"/>
                  </a:lnTo>
                  <a:lnTo>
                    <a:pt x="58" y="4"/>
                  </a:lnTo>
                  <a:close/>
                  <a:moveTo>
                    <a:pt x="31" y="4"/>
                  </a:moveTo>
                  <a:lnTo>
                    <a:pt x="31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2" y="1"/>
                  </a:lnTo>
                  <a:lnTo>
                    <a:pt x="32" y="3"/>
                  </a:lnTo>
                  <a:lnTo>
                    <a:pt x="32" y="4"/>
                  </a:lnTo>
                  <a:lnTo>
                    <a:pt x="31" y="4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565D0EFA-6A16-402E-A77D-351AF8B5A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852"/>
              <a:ext cx="49" cy="44"/>
            </a:xfrm>
            <a:custGeom>
              <a:avLst/>
              <a:gdLst>
                <a:gd name="T0" fmla="*/ 96 w 96"/>
                <a:gd name="T1" fmla="*/ 45 h 89"/>
                <a:gd name="T2" fmla="*/ 94 w 96"/>
                <a:gd name="T3" fmla="*/ 48 h 89"/>
                <a:gd name="T4" fmla="*/ 94 w 96"/>
                <a:gd name="T5" fmla="*/ 53 h 89"/>
                <a:gd name="T6" fmla="*/ 93 w 96"/>
                <a:gd name="T7" fmla="*/ 58 h 89"/>
                <a:gd name="T8" fmla="*/ 91 w 96"/>
                <a:gd name="T9" fmla="*/ 61 h 89"/>
                <a:gd name="T10" fmla="*/ 88 w 96"/>
                <a:gd name="T11" fmla="*/ 69 h 89"/>
                <a:gd name="T12" fmla="*/ 81 w 96"/>
                <a:gd name="T13" fmla="*/ 76 h 89"/>
                <a:gd name="T14" fmla="*/ 74 w 96"/>
                <a:gd name="T15" fmla="*/ 80 h 89"/>
                <a:gd name="T16" fmla="*/ 67 w 96"/>
                <a:gd name="T17" fmla="*/ 85 h 89"/>
                <a:gd name="T18" fmla="*/ 62 w 96"/>
                <a:gd name="T19" fmla="*/ 87 h 89"/>
                <a:gd name="T20" fmla="*/ 57 w 96"/>
                <a:gd name="T21" fmla="*/ 87 h 89"/>
                <a:gd name="T22" fmla="*/ 53 w 96"/>
                <a:gd name="T23" fmla="*/ 89 h 89"/>
                <a:gd name="T24" fmla="*/ 48 w 96"/>
                <a:gd name="T25" fmla="*/ 89 h 89"/>
                <a:gd name="T26" fmla="*/ 43 w 96"/>
                <a:gd name="T27" fmla="*/ 89 h 89"/>
                <a:gd name="T28" fmla="*/ 38 w 96"/>
                <a:gd name="T29" fmla="*/ 87 h 89"/>
                <a:gd name="T30" fmla="*/ 34 w 96"/>
                <a:gd name="T31" fmla="*/ 87 h 89"/>
                <a:gd name="T32" fmla="*/ 29 w 96"/>
                <a:gd name="T33" fmla="*/ 85 h 89"/>
                <a:gd name="T34" fmla="*/ 20 w 96"/>
                <a:gd name="T35" fmla="*/ 80 h 89"/>
                <a:gd name="T36" fmla="*/ 14 w 96"/>
                <a:gd name="T37" fmla="*/ 76 h 89"/>
                <a:gd name="T38" fmla="*/ 8 w 96"/>
                <a:gd name="T39" fmla="*/ 69 h 89"/>
                <a:gd name="T40" fmla="*/ 5 w 96"/>
                <a:gd name="T41" fmla="*/ 61 h 89"/>
                <a:gd name="T42" fmla="*/ 3 w 96"/>
                <a:gd name="T43" fmla="*/ 58 h 89"/>
                <a:gd name="T44" fmla="*/ 2 w 96"/>
                <a:gd name="T45" fmla="*/ 53 h 89"/>
                <a:gd name="T46" fmla="*/ 2 w 96"/>
                <a:gd name="T47" fmla="*/ 48 h 89"/>
                <a:gd name="T48" fmla="*/ 0 w 96"/>
                <a:gd name="T49" fmla="*/ 45 h 89"/>
                <a:gd name="T50" fmla="*/ 0 w 96"/>
                <a:gd name="T51" fmla="*/ 45 h 89"/>
                <a:gd name="T52" fmla="*/ 2 w 96"/>
                <a:gd name="T53" fmla="*/ 40 h 89"/>
                <a:gd name="T54" fmla="*/ 2 w 96"/>
                <a:gd name="T55" fmla="*/ 35 h 89"/>
                <a:gd name="T56" fmla="*/ 3 w 96"/>
                <a:gd name="T57" fmla="*/ 30 h 89"/>
                <a:gd name="T58" fmla="*/ 5 w 96"/>
                <a:gd name="T59" fmla="*/ 27 h 89"/>
                <a:gd name="T60" fmla="*/ 8 w 96"/>
                <a:gd name="T61" fmla="*/ 19 h 89"/>
                <a:gd name="T62" fmla="*/ 14 w 96"/>
                <a:gd name="T63" fmla="*/ 12 h 89"/>
                <a:gd name="T64" fmla="*/ 20 w 96"/>
                <a:gd name="T65" fmla="*/ 8 h 89"/>
                <a:gd name="T66" fmla="*/ 29 w 96"/>
                <a:gd name="T67" fmla="*/ 3 h 89"/>
                <a:gd name="T68" fmla="*/ 34 w 96"/>
                <a:gd name="T69" fmla="*/ 1 h 89"/>
                <a:gd name="T70" fmla="*/ 38 w 96"/>
                <a:gd name="T71" fmla="*/ 0 h 89"/>
                <a:gd name="T72" fmla="*/ 43 w 96"/>
                <a:gd name="T73" fmla="*/ 0 h 89"/>
                <a:gd name="T74" fmla="*/ 48 w 96"/>
                <a:gd name="T75" fmla="*/ 0 h 89"/>
                <a:gd name="T76" fmla="*/ 53 w 96"/>
                <a:gd name="T77" fmla="*/ 0 h 89"/>
                <a:gd name="T78" fmla="*/ 57 w 96"/>
                <a:gd name="T79" fmla="*/ 0 h 89"/>
                <a:gd name="T80" fmla="*/ 62 w 96"/>
                <a:gd name="T81" fmla="*/ 1 h 89"/>
                <a:gd name="T82" fmla="*/ 67 w 96"/>
                <a:gd name="T83" fmla="*/ 3 h 89"/>
                <a:gd name="T84" fmla="*/ 74 w 96"/>
                <a:gd name="T85" fmla="*/ 8 h 89"/>
                <a:gd name="T86" fmla="*/ 81 w 96"/>
                <a:gd name="T87" fmla="*/ 12 h 89"/>
                <a:gd name="T88" fmla="*/ 88 w 96"/>
                <a:gd name="T89" fmla="*/ 19 h 89"/>
                <a:gd name="T90" fmla="*/ 91 w 96"/>
                <a:gd name="T91" fmla="*/ 27 h 89"/>
                <a:gd name="T92" fmla="*/ 93 w 96"/>
                <a:gd name="T93" fmla="*/ 30 h 89"/>
                <a:gd name="T94" fmla="*/ 94 w 96"/>
                <a:gd name="T95" fmla="*/ 35 h 89"/>
                <a:gd name="T96" fmla="*/ 94 w 96"/>
                <a:gd name="T97" fmla="*/ 40 h 89"/>
                <a:gd name="T98" fmla="*/ 96 w 96"/>
                <a:gd name="T99" fmla="*/ 45 h 8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6"/>
                <a:gd name="T151" fmla="*/ 0 h 89"/>
                <a:gd name="T152" fmla="*/ 96 w 96"/>
                <a:gd name="T153" fmla="*/ 89 h 8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6" h="89">
                  <a:moveTo>
                    <a:pt x="96" y="45"/>
                  </a:moveTo>
                  <a:lnTo>
                    <a:pt x="94" y="48"/>
                  </a:lnTo>
                  <a:lnTo>
                    <a:pt x="94" y="53"/>
                  </a:lnTo>
                  <a:lnTo>
                    <a:pt x="93" y="58"/>
                  </a:lnTo>
                  <a:lnTo>
                    <a:pt x="91" y="61"/>
                  </a:lnTo>
                  <a:lnTo>
                    <a:pt x="88" y="69"/>
                  </a:lnTo>
                  <a:lnTo>
                    <a:pt x="81" y="76"/>
                  </a:lnTo>
                  <a:lnTo>
                    <a:pt x="74" y="80"/>
                  </a:lnTo>
                  <a:lnTo>
                    <a:pt x="67" y="85"/>
                  </a:lnTo>
                  <a:lnTo>
                    <a:pt x="62" y="87"/>
                  </a:lnTo>
                  <a:lnTo>
                    <a:pt x="57" y="87"/>
                  </a:lnTo>
                  <a:lnTo>
                    <a:pt x="53" y="89"/>
                  </a:lnTo>
                  <a:lnTo>
                    <a:pt x="48" y="89"/>
                  </a:lnTo>
                  <a:lnTo>
                    <a:pt x="43" y="89"/>
                  </a:lnTo>
                  <a:lnTo>
                    <a:pt x="38" y="87"/>
                  </a:lnTo>
                  <a:lnTo>
                    <a:pt x="34" y="87"/>
                  </a:lnTo>
                  <a:lnTo>
                    <a:pt x="29" y="85"/>
                  </a:lnTo>
                  <a:lnTo>
                    <a:pt x="20" y="80"/>
                  </a:lnTo>
                  <a:lnTo>
                    <a:pt x="14" y="76"/>
                  </a:lnTo>
                  <a:lnTo>
                    <a:pt x="8" y="69"/>
                  </a:lnTo>
                  <a:lnTo>
                    <a:pt x="5" y="61"/>
                  </a:lnTo>
                  <a:lnTo>
                    <a:pt x="3" y="58"/>
                  </a:lnTo>
                  <a:lnTo>
                    <a:pt x="2" y="53"/>
                  </a:lnTo>
                  <a:lnTo>
                    <a:pt x="2" y="48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2" y="35"/>
                  </a:lnTo>
                  <a:lnTo>
                    <a:pt x="3" y="30"/>
                  </a:lnTo>
                  <a:lnTo>
                    <a:pt x="5" y="27"/>
                  </a:lnTo>
                  <a:lnTo>
                    <a:pt x="8" y="19"/>
                  </a:lnTo>
                  <a:lnTo>
                    <a:pt x="14" y="12"/>
                  </a:lnTo>
                  <a:lnTo>
                    <a:pt x="20" y="8"/>
                  </a:lnTo>
                  <a:lnTo>
                    <a:pt x="29" y="3"/>
                  </a:lnTo>
                  <a:lnTo>
                    <a:pt x="34" y="1"/>
                  </a:lnTo>
                  <a:lnTo>
                    <a:pt x="38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2" y="1"/>
                  </a:lnTo>
                  <a:lnTo>
                    <a:pt x="67" y="3"/>
                  </a:lnTo>
                  <a:lnTo>
                    <a:pt x="74" y="8"/>
                  </a:lnTo>
                  <a:lnTo>
                    <a:pt x="81" y="12"/>
                  </a:lnTo>
                  <a:lnTo>
                    <a:pt x="88" y="19"/>
                  </a:lnTo>
                  <a:lnTo>
                    <a:pt x="91" y="27"/>
                  </a:lnTo>
                  <a:lnTo>
                    <a:pt x="93" y="30"/>
                  </a:lnTo>
                  <a:lnTo>
                    <a:pt x="94" y="35"/>
                  </a:lnTo>
                  <a:lnTo>
                    <a:pt x="94" y="40"/>
                  </a:lnTo>
                  <a:lnTo>
                    <a:pt x="96" y="45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2FB63986-82E5-49CE-A4A4-A4546E548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3622"/>
              <a:ext cx="92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7D240EC9-420E-4B46-90D4-87C3E569E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" y="3592"/>
              <a:ext cx="63" cy="59"/>
            </a:xfrm>
            <a:custGeom>
              <a:avLst/>
              <a:gdLst>
                <a:gd name="T0" fmla="*/ 0 w 126"/>
                <a:gd name="T1" fmla="*/ 0 h 118"/>
                <a:gd name="T2" fmla="*/ 126 w 126"/>
                <a:gd name="T3" fmla="*/ 60 h 118"/>
                <a:gd name="T4" fmla="*/ 0 w 126"/>
                <a:gd name="T5" fmla="*/ 118 h 118"/>
                <a:gd name="T6" fmla="*/ 0 w 126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"/>
                <a:gd name="T13" fmla="*/ 0 h 118"/>
                <a:gd name="T14" fmla="*/ 126 w 126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" h="118">
                  <a:moveTo>
                    <a:pt x="0" y="0"/>
                  </a:moveTo>
                  <a:lnTo>
                    <a:pt x="126" y="60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8" name="Rectangle 75">
              <a:extLst>
                <a:ext uri="{FF2B5EF4-FFF2-40B4-BE49-F238E27FC236}">
                  <a16:creationId xmlns:a16="http://schemas.microsoft.com/office/drawing/2014/main" id="{0968B834-EC55-4FF1-AD17-80848E0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26"/>
              <a:ext cx="15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doB</a:t>
              </a:r>
              <a:endParaRPr lang="en-US"/>
            </a:p>
          </p:txBody>
        </p:sp>
        <p:sp>
          <p:nvSpPr>
            <p:cNvPr id="79" name="Rectangle 76">
              <a:extLst>
                <a:ext uri="{FF2B5EF4-FFF2-40B4-BE49-F238E27FC236}">
                  <a16:creationId xmlns:a16="http://schemas.microsoft.com/office/drawing/2014/main" id="{BFCBBE2E-5984-4F37-A620-312CAA5AB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5" y="2893"/>
              <a:ext cx="878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FE27C855-164C-46E8-B716-D9F2E2561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5" y="2893"/>
              <a:ext cx="878" cy="243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2E0E066A-8F86-417D-8385-11BB6D62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2962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:</a:t>
              </a:r>
              <a:endParaRPr lang="en-US"/>
            </a:p>
          </p:txBody>
        </p:sp>
        <p:sp>
          <p:nvSpPr>
            <p:cNvPr id="82" name="Rectangle 79">
              <a:extLst>
                <a:ext uri="{FF2B5EF4-FFF2-40B4-BE49-F238E27FC236}">
                  <a16:creationId xmlns:a16="http://schemas.microsoft.com/office/drawing/2014/main" id="{46DEDFD5-5E94-4E27-9DB6-74EB885AD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2962"/>
              <a:ext cx="58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CreditPayment</a:t>
              </a:r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9CA26521-B391-4AB1-9640-20E6A4574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2" y="3135"/>
              <a:ext cx="9" cy="590"/>
            </a:xfrm>
            <a:custGeom>
              <a:avLst/>
              <a:gdLst>
                <a:gd name="T0" fmla="*/ 17 w 17"/>
                <a:gd name="T1" fmla="*/ 83 h 1181"/>
                <a:gd name="T2" fmla="*/ 12 w 17"/>
                <a:gd name="T3" fmla="*/ 81 h 1181"/>
                <a:gd name="T4" fmla="*/ 15 w 17"/>
                <a:gd name="T5" fmla="*/ 0 h 1181"/>
                <a:gd name="T6" fmla="*/ 17 w 17"/>
                <a:gd name="T7" fmla="*/ 3 h 1181"/>
                <a:gd name="T8" fmla="*/ 15 w 17"/>
                <a:gd name="T9" fmla="*/ 207 h 1181"/>
                <a:gd name="T10" fmla="*/ 10 w 17"/>
                <a:gd name="T11" fmla="*/ 207 h 1181"/>
                <a:gd name="T12" fmla="*/ 12 w 17"/>
                <a:gd name="T13" fmla="*/ 126 h 1181"/>
                <a:gd name="T14" fmla="*/ 15 w 17"/>
                <a:gd name="T15" fmla="*/ 125 h 1181"/>
                <a:gd name="T16" fmla="*/ 15 w 17"/>
                <a:gd name="T17" fmla="*/ 251 h 1181"/>
                <a:gd name="T18" fmla="*/ 12 w 17"/>
                <a:gd name="T19" fmla="*/ 332 h 1181"/>
                <a:gd name="T20" fmla="*/ 9 w 17"/>
                <a:gd name="T21" fmla="*/ 330 h 1181"/>
                <a:gd name="T22" fmla="*/ 10 w 17"/>
                <a:gd name="T23" fmla="*/ 249 h 1181"/>
                <a:gd name="T24" fmla="*/ 14 w 17"/>
                <a:gd name="T25" fmla="*/ 249 h 1181"/>
                <a:gd name="T26" fmla="*/ 14 w 17"/>
                <a:gd name="T27" fmla="*/ 453 h 1181"/>
                <a:gd name="T28" fmla="*/ 10 w 17"/>
                <a:gd name="T29" fmla="*/ 456 h 1181"/>
                <a:gd name="T30" fmla="*/ 9 w 17"/>
                <a:gd name="T31" fmla="*/ 453 h 1181"/>
                <a:gd name="T32" fmla="*/ 10 w 17"/>
                <a:gd name="T33" fmla="*/ 372 h 1181"/>
                <a:gd name="T34" fmla="*/ 14 w 17"/>
                <a:gd name="T35" fmla="*/ 374 h 1181"/>
                <a:gd name="T36" fmla="*/ 12 w 17"/>
                <a:gd name="T37" fmla="*/ 578 h 1181"/>
                <a:gd name="T38" fmla="*/ 9 w 17"/>
                <a:gd name="T39" fmla="*/ 579 h 1181"/>
                <a:gd name="T40" fmla="*/ 7 w 17"/>
                <a:gd name="T41" fmla="*/ 578 h 1181"/>
                <a:gd name="T42" fmla="*/ 9 w 17"/>
                <a:gd name="T43" fmla="*/ 497 h 1181"/>
                <a:gd name="T44" fmla="*/ 12 w 17"/>
                <a:gd name="T45" fmla="*/ 498 h 1181"/>
                <a:gd name="T46" fmla="*/ 10 w 17"/>
                <a:gd name="T47" fmla="*/ 702 h 1181"/>
                <a:gd name="T48" fmla="*/ 7 w 17"/>
                <a:gd name="T49" fmla="*/ 704 h 1181"/>
                <a:gd name="T50" fmla="*/ 7 w 17"/>
                <a:gd name="T51" fmla="*/ 625 h 1181"/>
                <a:gd name="T52" fmla="*/ 10 w 17"/>
                <a:gd name="T53" fmla="*/ 621 h 1181"/>
                <a:gd name="T54" fmla="*/ 12 w 17"/>
                <a:gd name="T55" fmla="*/ 625 h 1181"/>
                <a:gd name="T56" fmla="*/ 9 w 17"/>
                <a:gd name="T57" fmla="*/ 829 h 1181"/>
                <a:gd name="T58" fmla="*/ 5 w 17"/>
                <a:gd name="T59" fmla="*/ 829 h 1181"/>
                <a:gd name="T60" fmla="*/ 5 w 17"/>
                <a:gd name="T61" fmla="*/ 748 h 1181"/>
                <a:gd name="T62" fmla="*/ 9 w 17"/>
                <a:gd name="T63" fmla="*/ 746 h 1181"/>
                <a:gd name="T64" fmla="*/ 10 w 17"/>
                <a:gd name="T65" fmla="*/ 748 h 1181"/>
                <a:gd name="T66" fmla="*/ 7 w 17"/>
                <a:gd name="T67" fmla="*/ 952 h 1181"/>
                <a:gd name="T68" fmla="*/ 3 w 17"/>
                <a:gd name="T69" fmla="*/ 952 h 1181"/>
                <a:gd name="T70" fmla="*/ 3 w 17"/>
                <a:gd name="T71" fmla="*/ 871 h 1181"/>
                <a:gd name="T72" fmla="*/ 7 w 17"/>
                <a:gd name="T73" fmla="*/ 871 h 1181"/>
                <a:gd name="T74" fmla="*/ 9 w 17"/>
                <a:gd name="T75" fmla="*/ 872 h 1181"/>
                <a:gd name="T76" fmla="*/ 7 w 17"/>
                <a:gd name="T77" fmla="*/ 1076 h 1181"/>
                <a:gd name="T78" fmla="*/ 2 w 17"/>
                <a:gd name="T79" fmla="*/ 1076 h 1181"/>
                <a:gd name="T80" fmla="*/ 2 w 17"/>
                <a:gd name="T81" fmla="*/ 995 h 1181"/>
                <a:gd name="T82" fmla="*/ 5 w 17"/>
                <a:gd name="T83" fmla="*/ 994 h 1181"/>
                <a:gd name="T84" fmla="*/ 9 w 17"/>
                <a:gd name="T85" fmla="*/ 997 h 1181"/>
                <a:gd name="T86" fmla="*/ 5 w 17"/>
                <a:gd name="T87" fmla="*/ 1180 h 1181"/>
                <a:gd name="T88" fmla="*/ 2 w 17"/>
                <a:gd name="T89" fmla="*/ 1180 h 1181"/>
                <a:gd name="T90" fmla="*/ 2 w 17"/>
                <a:gd name="T91" fmla="*/ 1120 h 1181"/>
                <a:gd name="T92" fmla="*/ 5 w 17"/>
                <a:gd name="T93" fmla="*/ 1118 h 1181"/>
                <a:gd name="T94" fmla="*/ 7 w 17"/>
                <a:gd name="T95" fmla="*/ 1121 h 118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7"/>
                <a:gd name="T145" fmla="*/ 0 h 1181"/>
                <a:gd name="T146" fmla="*/ 17 w 17"/>
                <a:gd name="T147" fmla="*/ 1181 h 118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7" h="1181">
                  <a:moveTo>
                    <a:pt x="17" y="3"/>
                  </a:moveTo>
                  <a:lnTo>
                    <a:pt x="17" y="81"/>
                  </a:lnTo>
                  <a:lnTo>
                    <a:pt x="17" y="83"/>
                  </a:lnTo>
                  <a:lnTo>
                    <a:pt x="14" y="83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3"/>
                  </a:lnTo>
                  <a:close/>
                  <a:moveTo>
                    <a:pt x="17" y="126"/>
                  </a:moveTo>
                  <a:lnTo>
                    <a:pt x="15" y="204"/>
                  </a:lnTo>
                  <a:lnTo>
                    <a:pt x="15" y="206"/>
                  </a:lnTo>
                  <a:lnTo>
                    <a:pt x="15" y="207"/>
                  </a:lnTo>
                  <a:lnTo>
                    <a:pt x="14" y="207"/>
                  </a:lnTo>
                  <a:lnTo>
                    <a:pt x="12" y="207"/>
                  </a:lnTo>
                  <a:lnTo>
                    <a:pt x="10" y="207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12" y="126"/>
                  </a:lnTo>
                  <a:lnTo>
                    <a:pt x="12" y="125"/>
                  </a:lnTo>
                  <a:lnTo>
                    <a:pt x="14" y="125"/>
                  </a:lnTo>
                  <a:lnTo>
                    <a:pt x="15" y="125"/>
                  </a:lnTo>
                  <a:lnTo>
                    <a:pt x="17" y="126"/>
                  </a:lnTo>
                  <a:close/>
                  <a:moveTo>
                    <a:pt x="15" y="251"/>
                  </a:moveTo>
                  <a:lnTo>
                    <a:pt x="15" y="329"/>
                  </a:lnTo>
                  <a:lnTo>
                    <a:pt x="14" y="330"/>
                  </a:lnTo>
                  <a:lnTo>
                    <a:pt x="12" y="332"/>
                  </a:lnTo>
                  <a:lnTo>
                    <a:pt x="10" y="332"/>
                  </a:lnTo>
                  <a:lnTo>
                    <a:pt x="10" y="330"/>
                  </a:lnTo>
                  <a:lnTo>
                    <a:pt x="9" y="330"/>
                  </a:lnTo>
                  <a:lnTo>
                    <a:pt x="9" y="329"/>
                  </a:lnTo>
                  <a:lnTo>
                    <a:pt x="10" y="251"/>
                  </a:lnTo>
                  <a:lnTo>
                    <a:pt x="10" y="249"/>
                  </a:lnTo>
                  <a:lnTo>
                    <a:pt x="12" y="249"/>
                  </a:lnTo>
                  <a:lnTo>
                    <a:pt x="14" y="249"/>
                  </a:lnTo>
                  <a:lnTo>
                    <a:pt x="15" y="251"/>
                  </a:lnTo>
                  <a:close/>
                  <a:moveTo>
                    <a:pt x="14" y="375"/>
                  </a:moveTo>
                  <a:lnTo>
                    <a:pt x="14" y="453"/>
                  </a:lnTo>
                  <a:lnTo>
                    <a:pt x="14" y="455"/>
                  </a:lnTo>
                  <a:lnTo>
                    <a:pt x="12" y="455"/>
                  </a:lnTo>
                  <a:lnTo>
                    <a:pt x="10" y="456"/>
                  </a:lnTo>
                  <a:lnTo>
                    <a:pt x="9" y="455"/>
                  </a:lnTo>
                  <a:lnTo>
                    <a:pt x="9" y="453"/>
                  </a:lnTo>
                  <a:lnTo>
                    <a:pt x="9" y="375"/>
                  </a:lnTo>
                  <a:lnTo>
                    <a:pt x="9" y="374"/>
                  </a:lnTo>
                  <a:lnTo>
                    <a:pt x="10" y="372"/>
                  </a:lnTo>
                  <a:lnTo>
                    <a:pt x="12" y="372"/>
                  </a:lnTo>
                  <a:lnTo>
                    <a:pt x="14" y="374"/>
                  </a:lnTo>
                  <a:lnTo>
                    <a:pt x="14" y="375"/>
                  </a:lnTo>
                  <a:close/>
                  <a:moveTo>
                    <a:pt x="14" y="500"/>
                  </a:moveTo>
                  <a:lnTo>
                    <a:pt x="12" y="578"/>
                  </a:lnTo>
                  <a:lnTo>
                    <a:pt x="12" y="579"/>
                  </a:lnTo>
                  <a:lnTo>
                    <a:pt x="10" y="579"/>
                  </a:lnTo>
                  <a:lnTo>
                    <a:pt x="9" y="579"/>
                  </a:lnTo>
                  <a:lnTo>
                    <a:pt x="7" y="579"/>
                  </a:lnTo>
                  <a:lnTo>
                    <a:pt x="7" y="578"/>
                  </a:lnTo>
                  <a:lnTo>
                    <a:pt x="7" y="500"/>
                  </a:lnTo>
                  <a:lnTo>
                    <a:pt x="7" y="498"/>
                  </a:lnTo>
                  <a:lnTo>
                    <a:pt x="9" y="498"/>
                  </a:lnTo>
                  <a:lnTo>
                    <a:pt x="9" y="497"/>
                  </a:lnTo>
                  <a:lnTo>
                    <a:pt x="10" y="497"/>
                  </a:lnTo>
                  <a:lnTo>
                    <a:pt x="12" y="498"/>
                  </a:lnTo>
                  <a:lnTo>
                    <a:pt x="14" y="500"/>
                  </a:lnTo>
                  <a:close/>
                  <a:moveTo>
                    <a:pt x="12" y="625"/>
                  </a:moveTo>
                  <a:lnTo>
                    <a:pt x="10" y="702"/>
                  </a:lnTo>
                  <a:lnTo>
                    <a:pt x="10" y="704"/>
                  </a:lnTo>
                  <a:lnTo>
                    <a:pt x="9" y="704"/>
                  </a:lnTo>
                  <a:lnTo>
                    <a:pt x="7" y="704"/>
                  </a:lnTo>
                  <a:lnTo>
                    <a:pt x="5" y="704"/>
                  </a:lnTo>
                  <a:lnTo>
                    <a:pt x="5" y="702"/>
                  </a:lnTo>
                  <a:lnTo>
                    <a:pt x="7" y="625"/>
                  </a:lnTo>
                  <a:lnTo>
                    <a:pt x="7" y="623"/>
                  </a:lnTo>
                  <a:lnTo>
                    <a:pt x="7" y="621"/>
                  </a:lnTo>
                  <a:lnTo>
                    <a:pt x="9" y="621"/>
                  </a:lnTo>
                  <a:lnTo>
                    <a:pt x="10" y="621"/>
                  </a:lnTo>
                  <a:lnTo>
                    <a:pt x="12" y="623"/>
                  </a:lnTo>
                  <a:lnTo>
                    <a:pt x="12" y="625"/>
                  </a:lnTo>
                  <a:close/>
                  <a:moveTo>
                    <a:pt x="10" y="748"/>
                  </a:moveTo>
                  <a:lnTo>
                    <a:pt x="10" y="825"/>
                  </a:lnTo>
                  <a:lnTo>
                    <a:pt x="9" y="827"/>
                  </a:lnTo>
                  <a:lnTo>
                    <a:pt x="9" y="829"/>
                  </a:lnTo>
                  <a:lnTo>
                    <a:pt x="7" y="829"/>
                  </a:lnTo>
                  <a:lnTo>
                    <a:pt x="5" y="829"/>
                  </a:lnTo>
                  <a:lnTo>
                    <a:pt x="3" y="827"/>
                  </a:lnTo>
                  <a:lnTo>
                    <a:pt x="3" y="825"/>
                  </a:lnTo>
                  <a:lnTo>
                    <a:pt x="5" y="748"/>
                  </a:lnTo>
                  <a:lnTo>
                    <a:pt x="5" y="746"/>
                  </a:lnTo>
                  <a:lnTo>
                    <a:pt x="7" y="746"/>
                  </a:lnTo>
                  <a:lnTo>
                    <a:pt x="9" y="746"/>
                  </a:lnTo>
                  <a:lnTo>
                    <a:pt x="10" y="746"/>
                  </a:lnTo>
                  <a:lnTo>
                    <a:pt x="10" y="748"/>
                  </a:lnTo>
                  <a:close/>
                  <a:moveTo>
                    <a:pt x="9" y="872"/>
                  </a:moveTo>
                  <a:lnTo>
                    <a:pt x="9" y="950"/>
                  </a:lnTo>
                  <a:lnTo>
                    <a:pt x="9" y="952"/>
                  </a:lnTo>
                  <a:lnTo>
                    <a:pt x="7" y="952"/>
                  </a:lnTo>
                  <a:lnTo>
                    <a:pt x="7" y="953"/>
                  </a:lnTo>
                  <a:lnTo>
                    <a:pt x="5" y="953"/>
                  </a:lnTo>
                  <a:lnTo>
                    <a:pt x="3" y="953"/>
                  </a:lnTo>
                  <a:lnTo>
                    <a:pt x="3" y="952"/>
                  </a:lnTo>
                  <a:lnTo>
                    <a:pt x="3" y="950"/>
                  </a:lnTo>
                  <a:lnTo>
                    <a:pt x="3" y="872"/>
                  </a:lnTo>
                  <a:lnTo>
                    <a:pt x="3" y="871"/>
                  </a:lnTo>
                  <a:lnTo>
                    <a:pt x="5" y="871"/>
                  </a:lnTo>
                  <a:lnTo>
                    <a:pt x="7" y="871"/>
                  </a:lnTo>
                  <a:lnTo>
                    <a:pt x="9" y="871"/>
                  </a:lnTo>
                  <a:lnTo>
                    <a:pt x="9" y="872"/>
                  </a:lnTo>
                  <a:close/>
                  <a:moveTo>
                    <a:pt x="9" y="997"/>
                  </a:moveTo>
                  <a:lnTo>
                    <a:pt x="7" y="1074"/>
                  </a:lnTo>
                  <a:lnTo>
                    <a:pt x="7" y="1076"/>
                  </a:lnTo>
                  <a:lnTo>
                    <a:pt x="5" y="1076"/>
                  </a:lnTo>
                  <a:lnTo>
                    <a:pt x="3" y="1078"/>
                  </a:lnTo>
                  <a:lnTo>
                    <a:pt x="3" y="1076"/>
                  </a:lnTo>
                  <a:lnTo>
                    <a:pt x="2" y="1076"/>
                  </a:lnTo>
                  <a:lnTo>
                    <a:pt x="2" y="1074"/>
                  </a:lnTo>
                  <a:lnTo>
                    <a:pt x="2" y="997"/>
                  </a:lnTo>
                  <a:lnTo>
                    <a:pt x="2" y="995"/>
                  </a:lnTo>
                  <a:lnTo>
                    <a:pt x="3" y="995"/>
                  </a:lnTo>
                  <a:lnTo>
                    <a:pt x="3" y="994"/>
                  </a:lnTo>
                  <a:lnTo>
                    <a:pt x="5" y="994"/>
                  </a:lnTo>
                  <a:lnTo>
                    <a:pt x="7" y="995"/>
                  </a:lnTo>
                  <a:lnTo>
                    <a:pt x="9" y="997"/>
                  </a:lnTo>
                  <a:close/>
                  <a:moveTo>
                    <a:pt x="7" y="1121"/>
                  </a:moveTo>
                  <a:lnTo>
                    <a:pt x="5" y="1178"/>
                  </a:lnTo>
                  <a:lnTo>
                    <a:pt x="5" y="1180"/>
                  </a:lnTo>
                  <a:lnTo>
                    <a:pt x="3" y="1180"/>
                  </a:lnTo>
                  <a:lnTo>
                    <a:pt x="3" y="1181"/>
                  </a:lnTo>
                  <a:lnTo>
                    <a:pt x="2" y="1180"/>
                  </a:lnTo>
                  <a:lnTo>
                    <a:pt x="0" y="1180"/>
                  </a:lnTo>
                  <a:lnTo>
                    <a:pt x="0" y="1178"/>
                  </a:lnTo>
                  <a:lnTo>
                    <a:pt x="2" y="1121"/>
                  </a:lnTo>
                  <a:lnTo>
                    <a:pt x="2" y="1120"/>
                  </a:lnTo>
                  <a:lnTo>
                    <a:pt x="2" y="1118"/>
                  </a:lnTo>
                  <a:lnTo>
                    <a:pt x="3" y="1118"/>
                  </a:lnTo>
                  <a:lnTo>
                    <a:pt x="5" y="1118"/>
                  </a:lnTo>
                  <a:lnTo>
                    <a:pt x="5" y="1120"/>
                  </a:lnTo>
                  <a:lnTo>
                    <a:pt x="7" y="1120"/>
                  </a:lnTo>
                  <a:lnTo>
                    <a:pt x="7" y="112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98985780-EB8F-4A12-AD3B-F0F4368E8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1" y="3435"/>
              <a:ext cx="92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A8A279C0-D3CF-4B74-A1CC-5A643A5BF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" y="3405"/>
              <a:ext cx="64" cy="60"/>
            </a:xfrm>
            <a:custGeom>
              <a:avLst/>
              <a:gdLst>
                <a:gd name="T0" fmla="*/ 0 w 127"/>
                <a:gd name="T1" fmla="*/ 0 h 119"/>
                <a:gd name="T2" fmla="*/ 127 w 127"/>
                <a:gd name="T3" fmla="*/ 59 h 119"/>
                <a:gd name="T4" fmla="*/ 0 w 127"/>
                <a:gd name="T5" fmla="*/ 119 h 119"/>
                <a:gd name="T6" fmla="*/ 0 w 127"/>
                <a:gd name="T7" fmla="*/ 0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"/>
                <a:gd name="T13" fmla="*/ 0 h 119"/>
                <a:gd name="T14" fmla="*/ 127 w 127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" h="119">
                  <a:moveTo>
                    <a:pt x="0" y="0"/>
                  </a:moveTo>
                  <a:lnTo>
                    <a:pt x="127" y="5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6" name="Rectangle 83">
              <a:extLst>
                <a:ext uri="{FF2B5EF4-FFF2-40B4-BE49-F238E27FC236}">
                  <a16:creationId xmlns:a16="http://schemas.microsoft.com/office/drawing/2014/main" id="{31F5281A-D860-42A1-8F91-687D48DB1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340"/>
              <a:ext cx="15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doX</a:t>
              </a:r>
              <a:endParaRPr lang="en-US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1ECAC213-B1AD-4994-8B0D-D42EB9B82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" y="3303"/>
              <a:ext cx="55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6A7A3015-90D9-464D-9B2C-79FD66132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281"/>
              <a:ext cx="48" cy="44"/>
            </a:xfrm>
            <a:custGeom>
              <a:avLst/>
              <a:gdLst>
                <a:gd name="T0" fmla="*/ 95 w 95"/>
                <a:gd name="T1" fmla="*/ 44 h 89"/>
                <a:gd name="T2" fmla="*/ 95 w 95"/>
                <a:gd name="T3" fmla="*/ 39 h 89"/>
                <a:gd name="T4" fmla="*/ 95 w 95"/>
                <a:gd name="T5" fmla="*/ 36 h 89"/>
                <a:gd name="T6" fmla="*/ 93 w 95"/>
                <a:gd name="T7" fmla="*/ 31 h 89"/>
                <a:gd name="T8" fmla="*/ 91 w 95"/>
                <a:gd name="T9" fmla="*/ 27 h 89"/>
                <a:gd name="T10" fmla="*/ 88 w 95"/>
                <a:gd name="T11" fmla="*/ 19 h 89"/>
                <a:gd name="T12" fmla="*/ 81 w 95"/>
                <a:gd name="T13" fmla="*/ 13 h 89"/>
                <a:gd name="T14" fmla="*/ 74 w 95"/>
                <a:gd name="T15" fmla="*/ 6 h 89"/>
                <a:gd name="T16" fmla="*/ 67 w 95"/>
                <a:gd name="T17" fmla="*/ 3 h 89"/>
                <a:gd name="T18" fmla="*/ 62 w 95"/>
                <a:gd name="T19" fmla="*/ 2 h 89"/>
                <a:gd name="T20" fmla="*/ 57 w 95"/>
                <a:gd name="T21" fmla="*/ 0 h 89"/>
                <a:gd name="T22" fmla="*/ 53 w 95"/>
                <a:gd name="T23" fmla="*/ 0 h 89"/>
                <a:gd name="T24" fmla="*/ 48 w 95"/>
                <a:gd name="T25" fmla="*/ 0 h 89"/>
                <a:gd name="T26" fmla="*/ 43 w 95"/>
                <a:gd name="T27" fmla="*/ 0 h 89"/>
                <a:gd name="T28" fmla="*/ 38 w 95"/>
                <a:gd name="T29" fmla="*/ 0 h 89"/>
                <a:gd name="T30" fmla="*/ 34 w 95"/>
                <a:gd name="T31" fmla="*/ 2 h 89"/>
                <a:gd name="T32" fmla="*/ 29 w 95"/>
                <a:gd name="T33" fmla="*/ 3 h 89"/>
                <a:gd name="T34" fmla="*/ 21 w 95"/>
                <a:gd name="T35" fmla="*/ 6 h 89"/>
                <a:gd name="T36" fmla="*/ 14 w 95"/>
                <a:gd name="T37" fmla="*/ 13 h 89"/>
                <a:gd name="T38" fmla="*/ 9 w 95"/>
                <a:gd name="T39" fmla="*/ 19 h 89"/>
                <a:gd name="T40" fmla="*/ 3 w 95"/>
                <a:gd name="T41" fmla="*/ 27 h 89"/>
                <a:gd name="T42" fmla="*/ 2 w 95"/>
                <a:gd name="T43" fmla="*/ 31 h 89"/>
                <a:gd name="T44" fmla="*/ 2 w 95"/>
                <a:gd name="T45" fmla="*/ 36 h 89"/>
                <a:gd name="T46" fmla="*/ 0 w 95"/>
                <a:gd name="T47" fmla="*/ 39 h 89"/>
                <a:gd name="T48" fmla="*/ 0 w 95"/>
                <a:gd name="T49" fmla="*/ 44 h 89"/>
                <a:gd name="T50" fmla="*/ 0 w 95"/>
                <a:gd name="T51" fmla="*/ 44 h 89"/>
                <a:gd name="T52" fmla="*/ 0 w 95"/>
                <a:gd name="T53" fmla="*/ 49 h 89"/>
                <a:gd name="T54" fmla="*/ 2 w 95"/>
                <a:gd name="T55" fmla="*/ 53 h 89"/>
                <a:gd name="T56" fmla="*/ 2 w 95"/>
                <a:gd name="T57" fmla="*/ 57 h 89"/>
                <a:gd name="T58" fmla="*/ 3 w 95"/>
                <a:gd name="T59" fmla="*/ 61 h 89"/>
                <a:gd name="T60" fmla="*/ 9 w 95"/>
                <a:gd name="T61" fmla="*/ 70 h 89"/>
                <a:gd name="T62" fmla="*/ 14 w 95"/>
                <a:gd name="T63" fmla="*/ 76 h 89"/>
                <a:gd name="T64" fmla="*/ 21 w 95"/>
                <a:gd name="T65" fmla="*/ 81 h 89"/>
                <a:gd name="T66" fmla="*/ 29 w 95"/>
                <a:gd name="T67" fmla="*/ 86 h 89"/>
                <a:gd name="T68" fmla="*/ 34 w 95"/>
                <a:gd name="T69" fmla="*/ 87 h 89"/>
                <a:gd name="T70" fmla="*/ 38 w 95"/>
                <a:gd name="T71" fmla="*/ 87 h 89"/>
                <a:gd name="T72" fmla="*/ 43 w 95"/>
                <a:gd name="T73" fmla="*/ 89 h 89"/>
                <a:gd name="T74" fmla="*/ 48 w 95"/>
                <a:gd name="T75" fmla="*/ 89 h 89"/>
                <a:gd name="T76" fmla="*/ 53 w 95"/>
                <a:gd name="T77" fmla="*/ 89 h 89"/>
                <a:gd name="T78" fmla="*/ 57 w 95"/>
                <a:gd name="T79" fmla="*/ 87 h 89"/>
                <a:gd name="T80" fmla="*/ 62 w 95"/>
                <a:gd name="T81" fmla="*/ 87 h 89"/>
                <a:gd name="T82" fmla="*/ 67 w 95"/>
                <a:gd name="T83" fmla="*/ 86 h 89"/>
                <a:gd name="T84" fmla="*/ 74 w 95"/>
                <a:gd name="T85" fmla="*/ 81 h 89"/>
                <a:gd name="T86" fmla="*/ 81 w 95"/>
                <a:gd name="T87" fmla="*/ 76 h 89"/>
                <a:gd name="T88" fmla="*/ 88 w 95"/>
                <a:gd name="T89" fmla="*/ 70 h 89"/>
                <a:gd name="T90" fmla="*/ 91 w 95"/>
                <a:gd name="T91" fmla="*/ 61 h 89"/>
                <a:gd name="T92" fmla="*/ 93 w 95"/>
                <a:gd name="T93" fmla="*/ 57 h 89"/>
                <a:gd name="T94" fmla="*/ 95 w 95"/>
                <a:gd name="T95" fmla="*/ 53 h 89"/>
                <a:gd name="T96" fmla="*/ 95 w 95"/>
                <a:gd name="T97" fmla="*/ 49 h 89"/>
                <a:gd name="T98" fmla="*/ 95 w 95"/>
                <a:gd name="T99" fmla="*/ 44 h 8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5"/>
                <a:gd name="T151" fmla="*/ 0 h 89"/>
                <a:gd name="T152" fmla="*/ 95 w 95"/>
                <a:gd name="T153" fmla="*/ 89 h 8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5" h="89">
                  <a:moveTo>
                    <a:pt x="95" y="44"/>
                  </a:moveTo>
                  <a:lnTo>
                    <a:pt x="95" y="39"/>
                  </a:lnTo>
                  <a:lnTo>
                    <a:pt x="95" y="36"/>
                  </a:lnTo>
                  <a:lnTo>
                    <a:pt x="93" y="31"/>
                  </a:lnTo>
                  <a:lnTo>
                    <a:pt x="91" y="27"/>
                  </a:lnTo>
                  <a:lnTo>
                    <a:pt x="88" y="19"/>
                  </a:lnTo>
                  <a:lnTo>
                    <a:pt x="81" y="13"/>
                  </a:lnTo>
                  <a:lnTo>
                    <a:pt x="74" y="6"/>
                  </a:lnTo>
                  <a:lnTo>
                    <a:pt x="67" y="3"/>
                  </a:lnTo>
                  <a:lnTo>
                    <a:pt x="62" y="2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4" y="2"/>
                  </a:lnTo>
                  <a:lnTo>
                    <a:pt x="29" y="3"/>
                  </a:lnTo>
                  <a:lnTo>
                    <a:pt x="21" y="6"/>
                  </a:lnTo>
                  <a:lnTo>
                    <a:pt x="14" y="13"/>
                  </a:lnTo>
                  <a:lnTo>
                    <a:pt x="9" y="19"/>
                  </a:lnTo>
                  <a:lnTo>
                    <a:pt x="3" y="27"/>
                  </a:lnTo>
                  <a:lnTo>
                    <a:pt x="2" y="31"/>
                  </a:lnTo>
                  <a:lnTo>
                    <a:pt x="2" y="36"/>
                  </a:lnTo>
                  <a:lnTo>
                    <a:pt x="0" y="39"/>
                  </a:lnTo>
                  <a:lnTo>
                    <a:pt x="0" y="44"/>
                  </a:lnTo>
                  <a:lnTo>
                    <a:pt x="0" y="49"/>
                  </a:lnTo>
                  <a:lnTo>
                    <a:pt x="2" y="53"/>
                  </a:lnTo>
                  <a:lnTo>
                    <a:pt x="2" y="57"/>
                  </a:lnTo>
                  <a:lnTo>
                    <a:pt x="3" y="61"/>
                  </a:lnTo>
                  <a:lnTo>
                    <a:pt x="9" y="70"/>
                  </a:lnTo>
                  <a:lnTo>
                    <a:pt x="14" y="76"/>
                  </a:lnTo>
                  <a:lnTo>
                    <a:pt x="21" y="81"/>
                  </a:lnTo>
                  <a:lnTo>
                    <a:pt x="29" y="86"/>
                  </a:lnTo>
                  <a:lnTo>
                    <a:pt x="34" y="87"/>
                  </a:lnTo>
                  <a:lnTo>
                    <a:pt x="38" y="87"/>
                  </a:lnTo>
                  <a:lnTo>
                    <a:pt x="43" y="89"/>
                  </a:lnTo>
                  <a:lnTo>
                    <a:pt x="48" y="89"/>
                  </a:lnTo>
                  <a:lnTo>
                    <a:pt x="53" y="89"/>
                  </a:lnTo>
                  <a:lnTo>
                    <a:pt x="57" y="87"/>
                  </a:lnTo>
                  <a:lnTo>
                    <a:pt x="62" y="87"/>
                  </a:lnTo>
                  <a:lnTo>
                    <a:pt x="67" y="86"/>
                  </a:lnTo>
                  <a:lnTo>
                    <a:pt x="74" y="81"/>
                  </a:lnTo>
                  <a:lnTo>
                    <a:pt x="81" y="76"/>
                  </a:lnTo>
                  <a:lnTo>
                    <a:pt x="88" y="70"/>
                  </a:lnTo>
                  <a:lnTo>
                    <a:pt x="91" y="61"/>
                  </a:lnTo>
                  <a:lnTo>
                    <a:pt x="93" y="57"/>
                  </a:lnTo>
                  <a:lnTo>
                    <a:pt x="95" y="53"/>
                  </a:lnTo>
                  <a:lnTo>
                    <a:pt x="95" y="49"/>
                  </a:lnTo>
                  <a:lnTo>
                    <a:pt x="9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5C681A57-C804-4D4B-A50D-D702079E2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9" y="3274"/>
              <a:ext cx="64" cy="59"/>
            </a:xfrm>
            <a:custGeom>
              <a:avLst/>
              <a:gdLst>
                <a:gd name="T0" fmla="*/ 0 w 127"/>
                <a:gd name="T1" fmla="*/ 0 h 119"/>
                <a:gd name="T2" fmla="*/ 127 w 127"/>
                <a:gd name="T3" fmla="*/ 59 h 119"/>
                <a:gd name="T4" fmla="*/ 0 w 127"/>
                <a:gd name="T5" fmla="*/ 119 h 119"/>
                <a:gd name="T6" fmla="*/ 0 w 127"/>
                <a:gd name="T7" fmla="*/ 0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"/>
                <a:gd name="T13" fmla="*/ 0 h 119"/>
                <a:gd name="T14" fmla="*/ 127 w 127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" h="119">
                  <a:moveTo>
                    <a:pt x="0" y="0"/>
                  </a:moveTo>
                  <a:lnTo>
                    <a:pt x="127" y="5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90" name="Rectangle 87">
              <a:extLst>
                <a:ext uri="{FF2B5EF4-FFF2-40B4-BE49-F238E27FC236}">
                  <a16:creationId xmlns:a16="http://schemas.microsoft.com/office/drawing/2014/main" id="{AD2A6C59-B189-48FD-ACC7-92DDF7009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3208"/>
              <a:ext cx="36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authorize</a:t>
              </a:r>
              <a:endParaRPr lang="en-US"/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F3947E49-B13C-48E2-B2D0-C6986E1256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143"/>
              <a:ext cx="3" cy="585"/>
            </a:xfrm>
            <a:custGeom>
              <a:avLst/>
              <a:gdLst>
                <a:gd name="T0" fmla="*/ 6 w 6"/>
                <a:gd name="T1" fmla="*/ 81 h 1170"/>
                <a:gd name="T2" fmla="*/ 0 w 6"/>
                <a:gd name="T3" fmla="*/ 81 h 1170"/>
                <a:gd name="T4" fmla="*/ 0 w 6"/>
                <a:gd name="T5" fmla="*/ 0 h 1170"/>
                <a:gd name="T6" fmla="*/ 4 w 6"/>
                <a:gd name="T7" fmla="*/ 0 h 1170"/>
                <a:gd name="T8" fmla="*/ 6 w 6"/>
                <a:gd name="T9" fmla="*/ 2 h 1170"/>
                <a:gd name="T10" fmla="*/ 6 w 6"/>
                <a:gd name="T11" fmla="*/ 206 h 1170"/>
                <a:gd name="T12" fmla="*/ 0 w 6"/>
                <a:gd name="T13" fmla="*/ 206 h 1170"/>
                <a:gd name="T14" fmla="*/ 0 w 6"/>
                <a:gd name="T15" fmla="*/ 125 h 1170"/>
                <a:gd name="T16" fmla="*/ 4 w 6"/>
                <a:gd name="T17" fmla="*/ 123 h 1170"/>
                <a:gd name="T18" fmla="*/ 6 w 6"/>
                <a:gd name="T19" fmla="*/ 126 h 1170"/>
                <a:gd name="T20" fmla="*/ 6 w 6"/>
                <a:gd name="T21" fmla="*/ 330 h 1170"/>
                <a:gd name="T22" fmla="*/ 0 w 6"/>
                <a:gd name="T23" fmla="*/ 330 h 1170"/>
                <a:gd name="T24" fmla="*/ 0 w 6"/>
                <a:gd name="T25" fmla="*/ 249 h 1170"/>
                <a:gd name="T26" fmla="*/ 4 w 6"/>
                <a:gd name="T27" fmla="*/ 248 h 1170"/>
                <a:gd name="T28" fmla="*/ 6 w 6"/>
                <a:gd name="T29" fmla="*/ 251 h 1170"/>
                <a:gd name="T30" fmla="*/ 6 w 6"/>
                <a:gd name="T31" fmla="*/ 455 h 1170"/>
                <a:gd name="T32" fmla="*/ 0 w 6"/>
                <a:gd name="T33" fmla="*/ 453 h 1170"/>
                <a:gd name="T34" fmla="*/ 2 w 6"/>
                <a:gd name="T35" fmla="*/ 372 h 1170"/>
                <a:gd name="T36" fmla="*/ 6 w 6"/>
                <a:gd name="T37" fmla="*/ 374 h 1170"/>
                <a:gd name="T38" fmla="*/ 6 w 6"/>
                <a:gd name="T39" fmla="*/ 576 h 1170"/>
                <a:gd name="T40" fmla="*/ 4 w 6"/>
                <a:gd name="T41" fmla="*/ 580 h 1170"/>
                <a:gd name="T42" fmla="*/ 0 w 6"/>
                <a:gd name="T43" fmla="*/ 576 h 1170"/>
                <a:gd name="T44" fmla="*/ 2 w 6"/>
                <a:gd name="T45" fmla="*/ 497 h 1170"/>
                <a:gd name="T46" fmla="*/ 6 w 6"/>
                <a:gd name="T47" fmla="*/ 499 h 1170"/>
                <a:gd name="T48" fmla="*/ 6 w 6"/>
                <a:gd name="T49" fmla="*/ 701 h 1170"/>
                <a:gd name="T50" fmla="*/ 4 w 6"/>
                <a:gd name="T51" fmla="*/ 704 h 1170"/>
                <a:gd name="T52" fmla="*/ 0 w 6"/>
                <a:gd name="T53" fmla="*/ 701 h 1170"/>
                <a:gd name="T54" fmla="*/ 2 w 6"/>
                <a:gd name="T55" fmla="*/ 622 h 1170"/>
                <a:gd name="T56" fmla="*/ 6 w 6"/>
                <a:gd name="T57" fmla="*/ 622 h 1170"/>
                <a:gd name="T58" fmla="*/ 6 w 6"/>
                <a:gd name="T59" fmla="*/ 825 h 1170"/>
                <a:gd name="T60" fmla="*/ 4 w 6"/>
                <a:gd name="T61" fmla="*/ 829 h 1170"/>
                <a:gd name="T62" fmla="*/ 0 w 6"/>
                <a:gd name="T63" fmla="*/ 825 h 1170"/>
                <a:gd name="T64" fmla="*/ 2 w 6"/>
                <a:gd name="T65" fmla="*/ 745 h 1170"/>
                <a:gd name="T66" fmla="*/ 6 w 6"/>
                <a:gd name="T67" fmla="*/ 746 h 1170"/>
                <a:gd name="T68" fmla="*/ 6 w 6"/>
                <a:gd name="T69" fmla="*/ 950 h 1170"/>
                <a:gd name="T70" fmla="*/ 4 w 6"/>
                <a:gd name="T71" fmla="*/ 952 h 1170"/>
                <a:gd name="T72" fmla="*/ 0 w 6"/>
                <a:gd name="T73" fmla="*/ 950 h 1170"/>
                <a:gd name="T74" fmla="*/ 2 w 6"/>
                <a:gd name="T75" fmla="*/ 869 h 1170"/>
                <a:gd name="T76" fmla="*/ 6 w 6"/>
                <a:gd name="T77" fmla="*/ 871 h 1170"/>
                <a:gd name="T78" fmla="*/ 6 w 6"/>
                <a:gd name="T79" fmla="*/ 1075 h 1170"/>
                <a:gd name="T80" fmla="*/ 0 w 6"/>
                <a:gd name="T81" fmla="*/ 1076 h 1170"/>
                <a:gd name="T82" fmla="*/ 0 w 6"/>
                <a:gd name="T83" fmla="*/ 995 h 1170"/>
                <a:gd name="T84" fmla="*/ 4 w 6"/>
                <a:gd name="T85" fmla="*/ 994 h 1170"/>
                <a:gd name="T86" fmla="*/ 6 w 6"/>
                <a:gd name="T87" fmla="*/ 997 h 1170"/>
                <a:gd name="T88" fmla="*/ 6 w 6"/>
                <a:gd name="T89" fmla="*/ 1169 h 1170"/>
                <a:gd name="T90" fmla="*/ 0 w 6"/>
                <a:gd name="T91" fmla="*/ 1169 h 1170"/>
                <a:gd name="T92" fmla="*/ 0 w 6"/>
                <a:gd name="T93" fmla="*/ 1120 h 1170"/>
                <a:gd name="T94" fmla="*/ 4 w 6"/>
                <a:gd name="T95" fmla="*/ 1118 h 1170"/>
                <a:gd name="T96" fmla="*/ 6 w 6"/>
                <a:gd name="T97" fmla="*/ 1120 h 117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"/>
                <a:gd name="T148" fmla="*/ 0 h 1170"/>
                <a:gd name="T149" fmla="*/ 6 w 6"/>
                <a:gd name="T150" fmla="*/ 1170 h 117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" h="1170">
                  <a:moveTo>
                    <a:pt x="6" y="2"/>
                  </a:moveTo>
                  <a:lnTo>
                    <a:pt x="6" y="80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2" y="83"/>
                  </a:lnTo>
                  <a:lnTo>
                    <a:pt x="0" y="81"/>
                  </a:lnTo>
                  <a:lnTo>
                    <a:pt x="0" y="80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close/>
                  <a:moveTo>
                    <a:pt x="6" y="126"/>
                  </a:moveTo>
                  <a:lnTo>
                    <a:pt x="6" y="204"/>
                  </a:lnTo>
                  <a:lnTo>
                    <a:pt x="6" y="206"/>
                  </a:lnTo>
                  <a:lnTo>
                    <a:pt x="4" y="206"/>
                  </a:lnTo>
                  <a:lnTo>
                    <a:pt x="4" y="207"/>
                  </a:lnTo>
                  <a:lnTo>
                    <a:pt x="2" y="206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126"/>
                  </a:lnTo>
                  <a:lnTo>
                    <a:pt x="0" y="125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5"/>
                  </a:lnTo>
                  <a:lnTo>
                    <a:pt x="6" y="126"/>
                  </a:lnTo>
                  <a:close/>
                  <a:moveTo>
                    <a:pt x="6" y="251"/>
                  </a:moveTo>
                  <a:lnTo>
                    <a:pt x="6" y="329"/>
                  </a:lnTo>
                  <a:lnTo>
                    <a:pt x="6" y="330"/>
                  </a:lnTo>
                  <a:lnTo>
                    <a:pt x="4" y="330"/>
                  </a:lnTo>
                  <a:lnTo>
                    <a:pt x="2" y="330"/>
                  </a:lnTo>
                  <a:lnTo>
                    <a:pt x="0" y="330"/>
                  </a:lnTo>
                  <a:lnTo>
                    <a:pt x="0" y="329"/>
                  </a:lnTo>
                  <a:lnTo>
                    <a:pt x="0" y="251"/>
                  </a:lnTo>
                  <a:lnTo>
                    <a:pt x="0" y="249"/>
                  </a:lnTo>
                  <a:lnTo>
                    <a:pt x="2" y="248"/>
                  </a:lnTo>
                  <a:lnTo>
                    <a:pt x="4" y="248"/>
                  </a:lnTo>
                  <a:lnTo>
                    <a:pt x="6" y="249"/>
                  </a:lnTo>
                  <a:lnTo>
                    <a:pt x="6" y="251"/>
                  </a:lnTo>
                  <a:close/>
                  <a:moveTo>
                    <a:pt x="6" y="376"/>
                  </a:moveTo>
                  <a:lnTo>
                    <a:pt x="6" y="453"/>
                  </a:lnTo>
                  <a:lnTo>
                    <a:pt x="6" y="455"/>
                  </a:lnTo>
                  <a:lnTo>
                    <a:pt x="4" y="455"/>
                  </a:lnTo>
                  <a:lnTo>
                    <a:pt x="0" y="455"/>
                  </a:lnTo>
                  <a:lnTo>
                    <a:pt x="0" y="453"/>
                  </a:lnTo>
                  <a:lnTo>
                    <a:pt x="0" y="376"/>
                  </a:lnTo>
                  <a:lnTo>
                    <a:pt x="0" y="374"/>
                  </a:lnTo>
                  <a:lnTo>
                    <a:pt x="0" y="372"/>
                  </a:lnTo>
                  <a:lnTo>
                    <a:pt x="2" y="372"/>
                  </a:lnTo>
                  <a:lnTo>
                    <a:pt x="4" y="372"/>
                  </a:lnTo>
                  <a:lnTo>
                    <a:pt x="6" y="372"/>
                  </a:lnTo>
                  <a:lnTo>
                    <a:pt x="6" y="374"/>
                  </a:lnTo>
                  <a:lnTo>
                    <a:pt x="6" y="376"/>
                  </a:lnTo>
                  <a:close/>
                  <a:moveTo>
                    <a:pt x="6" y="499"/>
                  </a:moveTo>
                  <a:lnTo>
                    <a:pt x="6" y="576"/>
                  </a:lnTo>
                  <a:lnTo>
                    <a:pt x="6" y="578"/>
                  </a:lnTo>
                  <a:lnTo>
                    <a:pt x="6" y="580"/>
                  </a:lnTo>
                  <a:lnTo>
                    <a:pt x="4" y="580"/>
                  </a:lnTo>
                  <a:lnTo>
                    <a:pt x="2" y="580"/>
                  </a:lnTo>
                  <a:lnTo>
                    <a:pt x="0" y="580"/>
                  </a:lnTo>
                  <a:lnTo>
                    <a:pt x="0" y="578"/>
                  </a:lnTo>
                  <a:lnTo>
                    <a:pt x="0" y="576"/>
                  </a:lnTo>
                  <a:lnTo>
                    <a:pt x="0" y="499"/>
                  </a:lnTo>
                  <a:lnTo>
                    <a:pt x="0" y="497"/>
                  </a:lnTo>
                  <a:lnTo>
                    <a:pt x="2" y="497"/>
                  </a:lnTo>
                  <a:lnTo>
                    <a:pt x="4" y="497"/>
                  </a:lnTo>
                  <a:lnTo>
                    <a:pt x="6" y="497"/>
                  </a:lnTo>
                  <a:lnTo>
                    <a:pt x="6" y="499"/>
                  </a:lnTo>
                  <a:close/>
                  <a:moveTo>
                    <a:pt x="6" y="623"/>
                  </a:moveTo>
                  <a:lnTo>
                    <a:pt x="6" y="701"/>
                  </a:lnTo>
                  <a:lnTo>
                    <a:pt x="6" y="703"/>
                  </a:lnTo>
                  <a:lnTo>
                    <a:pt x="4" y="704"/>
                  </a:lnTo>
                  <a:lnTo>
                    <a:pt x="2" y="704"/>
                  </a:lnTo>
                  <a:lnTo>
                    <a:pt x="0" y="703"/>
                  </a:lnTo>
                  <a:lnTo>
                    <a:pt x="0" y="701"/>
                  </a:lnTo>
                  <a:lnTo>
                    <a:pt x="0" y="623"/>
                  </a:lnTo>
                  <a:lnTo>
                    <a:pt x="0" y="622"/>
                  </a:lnTo>
                  <a:lnTo>
                    <a:pt x="2" y="622"/>
                  </a:lnTo>
                  <a:lnTo>
                    <a:pt x="4" y="622"/>
                  </a:lnTo>
                  <a:lnTo>
                    <a:pt x="6" y="622"/>
                  </a:lnTo>
                  <a:lnTo>
                    <a:pt x="6" y="623"/>
                  </a:lnTo>
                  <a:close/>
                  <a:moveTo>
                    <a:pt x="6" y="748"/>
                  </a:moveTo>
                  <a:lnTo>
                    <a:pt x="6" y="825"/>
                  </a:lnTo>
                  <a:lnTo>
                    <a:pt x="6" y="827"/>
                  </a:lnTo>
                  <a:lnTo>
                    <a:pt x="4" y="827"/>
                  </a:lnTo>
                  <a:lnTo>
                    <a:pt x="4" y="829"/>
                  </a:lnTo>
                  <a:lnTo>
                    <a:pt x="2" y="827"/>
                  </a:lnTo>
                  <a:lnTo>
                    <a:pt x="0" y="827"/>
                  </a:lnTo>
                  <a:lnTo>
                    <a:pt x="0" y="825"/>
                  </a:lnTo>
                  <a:lnTo>
                    <a:pt x="0" y="748"/>
                  </a:lnTo>
                  <a:lnTo>
                    <a:pt x="0" y="746"/>
                  </a:lnTo>
                  <a:lnTo>
                    <a:pt x="2" y="745"/>
                  </a:lnTo>
                  <a:lnTo>
                    <a:pt x="4" y="745"/>
                  </a:lnTo>
                  <a:lnTo>
                    <a:pt x="6" y="746"/>
                  </a:lnTo>
                  <a:lnTo>
                    <a:pt x="6" y="748"/>
                  </a:lnTo>
                  <a:close/>
                  <a:moveTo>
                    <a:pt x="6" y="872"/>
                  </a:moveTo>
                  <a:lnTo>
                    <a:pt x="6" y="950"/>
                  </a:lnTo>
                  <a:lnTo>
                    <a:pt x="6" y="952"/>
                  </a:lnTo>
                  <a:lnTo>
                    <a:pt x="4" y="952"/>
                  </a:lnTo>
                  <a:lnTo>
                    <a:pt x="2" y="952"/>
                  </a:lnTo>
                  <a:lnTo>
                    <a:pt x="0" y="952"/>
                  </a:lnTo>
                  <a:lnTo>
                    <a:pt x="0" y="950"/>
                  </a:lnTo>
                  <a:lnTo>
                    <a:pt x="0" y="872"/>
                  </a:lnTo>
                  <a:lnTo>
                    <a:pt x="0" y="871"/>
                  </a:lnTo>
                  <a:lnTo>
                    <a:pt x="2" y="869"/>
                  </a:lnTo>
                  <a:lnTo>
                    <a:pt x="4" y="869"/>
                  </a:lnTo>
                  <a:lnTo>
                    <a:pt x="6" y="871"/>
                  </a:lnTo>
                  <a:lnTo>
                    <a:pt x="6" y="872"/>
                  </a:lnTo>
                  <a:close/>
                  <a:moveTo>
                    <a:pt x="6" y="997"/>
                  </a:moveTo>
                  <a:lnTo>
                    <a:pt x="6" y="1075"/>
                  </a:lnTo>
                  <a:lnTo>
                    <a:pt x="6" y="1076"/>
                  </a:lnTo>
                  <a:lnTo>
                    <a:pt x="4" y="1076"/>
                  </a:lnTo>
                  <a:lnTo>
                    <a:pt x="0" y="1076"/>
                  </a:lnTo>
                  <a:lnTo>
                    <a:pt x="0" y="1075"/>
                  </a:lnTo>
                  <a:lnTo>
                    <a:pt x="0" y="997"/>
                  </a:lnTo>
                  <a:lnTo>
                    <a:pt x="0" y="995"/>
                  </a:lnTo>
                  <a:lnTo>
                    <a:pt x="0" y="994"/>
                  </a:lnTo>
                  <a:lnTo>
                    <a:pt x="2" y="994"/>
                  </a:lnTo>
                  <a:lnTo>
                    <a:pt x="4" y="994"/>
                  </a:lnTo>
                  <a:lnTo>
                    <a:pt x="6" y="994"/>
                  </a:lnTo>
                  <a:lnTo>
                    <a:pt x="6" y="995"/>
                  </a:lnTo>
                  <a:lnTo>
                    <a:pt x="6" y="997"/>
                  </a:lnTo>
                  <a:close/>
                  <a:moveTo>
                    <a:pt x="6" y="1120"/>
                  </a:moveTo>
                  <a:lnTo>
                    <a:pt x="6" y="1167"/>
                  </a:lnTo>
                  <a:lnTo>
                    <a:pt x="6" y="1169"/>
                  </a:lnTo>
                  <a:lnTo>
                    <a:pt x="4" y="1170"/>
                  </a:lnTo>
                  <a:lnTo>
                    <a:pt x="2" y="1170"/>
                  </a:lnTo>
                  <a:lnTo>
                    <a:pt x="0" y="1169"/>
                  </a:lnTo>
                  <a:lnTo>
                    <a:pt x="0" y="1167"/>
                  </a:lnTo>
                  <a:lnTo>
                    <a:pt x="0" y="1120"/>
                  </a:lnTo>
                  <a:lnTo>
                    <a:pt x="0" y="1118"/>
                  </a:lnTo>
                  <a:lnTo>
                    <a:pt x="2" y="1118"/>
                  </a:lnTo>
                  <a:lnTo>
                    <a:pt x="4" y="1118"/>
                  </a:lnTo>
                  <a:lnTo>
                    <a:pt x="6" y="1118"/>
                  </a:lnTo>
                  <a:lnTo>
                    <a:pt x="6" y="112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92" name="Rectangle 89">
              <a:extLst>
                <a:ext uri="{FF2B5EF4-FFF2-40B4-BE49-F238E27FC236}">
                  <a16:creationId xmlns:a16="http://schemas.microsoft.com/office/drawing/2014/main" id="{0B75D46F-13D3-4650-9B0E-3F5C43DBB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2901"/>
              <a:ext cx="388" cy="2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93" name="Rectangle 90">
              <a:extLst>
                <a:ext uri="{FF2B5EF4-FFF2-40B4-BE49-F238E27FC236}">
                  <a16:creationId xmlns:a16="http://schemas.microsoft.com/office/drawing/2014/main" id="{695B9E91-99E6-4C6D-8E06-7C7F0CD66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2901"/>
              <a:ext cx="388" cy="242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94" name="Rectangle 91">
              <a:extLst>
                <a:ext uri="{FF2B5EF4-FFF2-40B4-BE49-F238E27FC236}">
                  <a16:creationId xmlns:a16="http://schemas.microsoft.com/office/drawing/2014/main" id="{91994102-37FA-46BC-A7E9-85E5E0395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" y="2970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:</a:t>
              </a:r>
              <a:endParaRPr lang="en-US"/>
            </a:p>
          </p:txBody>
        </p:sp>
        <p:sp>
          <p:nvSpPr>
            <p:cNvPr id="95" name="Rectangle 92">
              <a:extLst>
                <a:ext uri="{FF2B5EF4-FFF2-40B4-BE49-F238E27FC236}">
                  <a16:creationId xmlns:a16="http://schemas.microsoft.com/office/drawing/2014/main" id="{5B2557BF-B667-4651-A5CC-206942FB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3" y="2970"/>
              <a:ext cx="13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Bar</a:t>
              </a:r>
              <a:endParaRPr lang="en-US"/>
            </a:p>
          </p:txBody>
        </p:sp>
        <p:sp>
          <p:nvSpPr>
            <p:cNvPr id="96" name="Freeform 143">
              <a:extLst>
                <a:ext uri="{FF2B5EF4-FFF2-40B4-BE49-F238E27FC236}">
                  <a16:creationId xmlns:a16="http://schemas.microsoft.com/office/drawing/2014/main" id="{16FDF71C-C287-4CCB-93F2-FB47434286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" y="2523"/>
              <a:ext cx="5088" cy="7"/>
            </a:xfrm>
            <a:custGeom>
              <a:avLst/>
              <a:gdLst>
                <a:gd name="T0" fmla="*/ 260 w 10176"/>
                <a:gd name="T1" fmla="*/ 15 h 15"/>
                <a:gd name="T2" fmla="*/ 5 w 10176"/>
                <a:gd name="T3" fmla="*/ 0 h 15"/>
                <a:gd name="T4" fmla="*/ 660 w 10176"/>
                <a:gd name="T5" fmla="*/ 10 h 15"/>
                <a:gd name="T6" fmla="*/ 397 w 10176"/>
                <a:gd name="T7" fmla="*/ 4 h 15"/>
                <a:gd name="T8" fmla="*/ 1056 w 10176"/>
                <a:gd name="T9" fmla="*/ 4 h 15"/>
                <a:gd name="T10" fmla="*/ 793 w 10176"/>
                <a:gd name="T11" fmla="*/ 10 h 15"/>
                <a:gd name="T12" fmla="*/ 1449 w 10176"/>
                <a:gd name="T13" fmla="*/ 0 h 15"/>
                <a:gd name="T14" fmla="*/ 1194 w 10176"/>
                <a:gd name="T15" fmla="*/ 15 h 15"/>
                <a:gd name="T16" fmla="*/ 1595 w 10176"/>
                <a:gd name="T17" fmla="*/ 0 h 15"/>
                <a:gd name="T18" fmla="*/ 1843 w 10176"/>
                <a:gd name="T19" fmla="*/ 15 h 15"/>
                <a:gd name="T20" fmla="*/ 1595 w 10176"/>
                <a:gd name="T21" fmla="*/ 0 h 15"/>
                <a:gd name="T22" fmla="*/ 2245 w 10176"/>
                <a:gd name="T23" fmla="*/ 13 h 15"/>
                <a:gd name="T24" fmla="*/ 1985 w 10176"/>
                <a:gd name="T25" fmla="*/ 2 h 15"/>
                <a:gd name="T26" fmla="*/ 2643 w 10176"/>
                <a:gd name="T27" fmla="*/ 7 h 15"/>
                <a:gd name="T28" fmla="*/ 2379 w 10176"/>
                <a:gd name="T29" fmla="*/ 7 h 15"/>
                <a:gd name="T30" fmla="*/ 3037 w 10176"/>
                <a:gd name="T31" fmla="*/ 2 h 15"/>
                <a:gd name="T32" fmla="*/ 2777 w 10176"/>
                <a:gd name="T33" fmla="*/ 13 h 15"/>
                <a:gd name="T34" fmla="*/ 3427 w 10176"/>
                <a:gd name="T35" fmla="*/ 0 h 15"/>
                <a:gd name="T36" fmla="*/ 3180 w 10176"/>
                <a:gd name="T37" fmla="*/ 15 h 15"/>
                <a:gd name="T38" fmla="*/ 3180 w 10176"/>
                <a:gd name="T39" fmla="*/ 0 h 15"/>
                <a:gd name="T40" fmla="*/ 3828 w 10176"/>
                <a:gd name="T41" fmla="*/ 15 h 15"/>
                <a:gd name="T42" fmla="*/ 3574 w 10176"/>
                <a:gd name="T43" fmla="*/ 0 h 15"/>
                <a:gd name="T44" fmla="*/ 4229 w 10176"/>
                <a:gd name="T45" fmla="*/ 10 h 15"/>
                <a:gd name="T46" fmla="*/ 3966 w 10176"/>
                <a:gd name="T47" fmla="*/ 4 h 15"/>
                <a:gd name="T48" fmla="*/ 4625 w 10176"/>
                <a:gd name="T49" fmla="*/ 4 h 15"/>
                <a:gd name="T50" fmla="*/ 4362 w 10176"/>
                <a:gd name="T51" fmla="*/ 10 h 15"/>
                <a:gd name="T52" fmla="*/ 5017 w 10176"/>
                <a:gd name="T53" fmla="*/ 0 h 15"/>
                <a:gd name="T54" fmla="*/ 4763 w 10176"/>
                <a:gd name="T55" fmla="*/ 15 h 15"/>
                <a:gd name="T56" fmla="*/ 5162 w 10176"/>
                <a:gd name="T57" fmla="*/ 0 h 15"/>
                <a:gd name="T58" fmla="*/ 5410 w 10176"/>
                <a:gd name="T59" fmla="*/ 15 h 15"/>
                <a:gd name="T60" fmla="*/ 5162 w 10176"/>
                <a:gd name="T61" fmla="*/ 0 h 15"/>
                <a:gd name="T62" fmla="*/ 5812 w 10176"/>
                <a:gd name="T63" fmla="*/ 13 h 15"/>
                <a:gd name="T64" fmla="*/ 5552 w 10176"/>
                <a:gd name="T65" fmla="*/ 2 h 15"/>
                <a:gd name="T66" fmla="*/ 6212 w 10176"/>
                <a:gd name="T67" fmla="*/ 7 h 15"/>
                <a:gd name="T68" fmla="*/ 5947 w 10176"/>
                <a:gd name="T69" fmla="*/ 7 h 15"/>
                <a:gd name="T70" fmla="*/ 6606 w 10176"/>
                <a:gd name="T71" fmla="*/ 2 h 15"/>
                <a:gd name="T72" fmla="*/ 6346 w 10176"/>
                <a:gd name="T73" fmla="*/ 13 h 15"/>
                <a:gd name="T74" fmla="*/ 6996 w 10176"/>
                <a:gd name="T75" fmla="*/ 0 h 15"/>
                <a:gd name="T76" fmla="*/ 6748 w 10176"/>
                <a:gd name="T77" fmla="*/ 15 h 15"/>
                <a:gd name="T78" fmla="*/ 6748 w 10176"/>
                <a:gd name="T79" fmla="*/ 0 h 15"/>
                <a:gd name="T80" fmla="*/ 7395 w 10176"/>
                <a:gd name="T81" fmla="*/ 15 h 15"/>
                <a:gd name="T82" fmla="*/ 7141 w 10176"/>
                <a:gd name="T83" fmla="*/ 0 h 15"/>
                <a:gd name="T84" fmla="*/ 7796 w 10176"/>
                <a:gd name="T85" fmla="*/ 10 h 15"/>
                <a:gd name="T86" fmla="*/ 7533 w 10176"/>
                <a:gd name="T87" fmla="*/ 4 h 15"/>
                <a:gd name="T88" fmla="*/ 8194 w 10176"/>
                <a:gd name="T89" fmla="*/ 4 h 15"/>
                <a:gd name="T90" fmla="*/ 7931 w 10176"/>
                <a:gd name="T91" fmla="*/ 10 h 15"/>
                <a:gd name="T92" fmla="*/ 8584 w 10176"/>
                <a:gd name="T93" fmla="*/ 0 h 15"/>
                <a:gd name="T94" fmla="*/ 8331 w 10176"/>
                <a:gd name="T95" fmla="*/ 15 h 15"/>
                <a:gd name="T96" fmla="*/ 8731 w 10176"/>
                <a:gd name="T97" fmla="*/ 0 h 15"/>
                <a:gd name="T98" fmla="*/ 8978 w 10176"/>
                <a:gd name="T99" fmla="*/ 15 h 15"/>
                <a:gd name="T100" fmla="*/ 8731 w 10176"/>
                <a:gd name="T101" fmla="*/ 0 h 15"/>
                <a:gd name="T102" fmla="*/ 9381 w 10176"/>
                <a:gd name="T103" fmla="*/ 13 h 15"/>
                <a:gd name="T104" fmla="*/ 9121 w 10176"/>
                <a:gd name="T105" fmla="*/ 2 h 15"/>
                <a:gd name="T106" fmla="*/ 9780 w 10176"/>
                <a:gd name="T107" fmla="*/ 7 h 15"/>
                <a:gd name="T108" fmla="*/ 9515 w 10176"/>
                <a:gd name="T109" fmla="*/ 7 h 15"/>
                <a:gd name="T110" fmla="*/ 10174 w 10176"/>
                <a:gd name="T111" fmla="*/ 2 h 15"/>
                <a:gd name="T112" fmla="*/ 9915 w 10176"/>
                <a:gd name="T113" fmla="*/ 13 h 1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176"/>
                <a:gd name="T172" fmla="*/ 0 h 15"/>
                <a:gd name="T173" fmla="*/ 10176 w 10176"/>
                <a:gd name="T174" fmla="*/ 15 h 1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176" h="15">
                  <a:moveTo>
                    <a:pt x="8" y="0"/>
                  </a:moveTo>
                  <a:lnTo>
                    <a:pt x="256" y="0"/>
                  </a:lnTo>
                  <a:lnTo>
                    <a:pt x="260" y="0"/>
                  </a:lnTo>
                  <a:lnTo>
                    <a:pt x="263" y="2"/>
                  </a:lnTo>
                  <a:lnTo>
                    <a:pt x="265" y="4"/>
                  </a:lnTo>
                  <a:lnTo>
                    <a:pt x="265" y="7"/>
                  </a:lnTo>
                  <a:lnTo>
                    <a:pt x="265" y="10"/>
                  </a:lnTo>
                  <a:lnTo>
                    <a:pt x="263" y="13"/>
                  </a:lnTo>
                  <a:lnTo>
                    <a:pt x="260" y="15"/>
                  </a:lnTo>
                  <a:lnTo>
                    <a:pt x="256" y="15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0"/>
                  </a:lnTo>
                  <a:lnTo>
                    <a:pt x="8" y="0"/>
                  </a:lnTo>
                  <a:close/>
                  <a:moveTo>
                    <a:pt x="406" y="0"/>
                  </a:moveTo>
                  <a:lnTo>
                    <a:pt x="654" y="0"/>
                  </a:lnTo>
                  <a:lnTo>
                    <a:pt x="655" y="0"/>
                  </a:lnTo>
                  <a:lnTo>
                    <a:pt x="659" y="2"/>
                  </a:lnTo>
                  <a:lnTo>
                    <a:pt x="660" y="4"/>
                  </a:lnTo>
                  <a:lnTo>
                    <a:pt x="660" y="7"/>
                  </a:lnTo>
                  <a:lnTo>
                    <a:pt x="660" y="10"/>
                  </a:lnTo>
                  <a:lnTo>
                    <a:pt x="659" y="13"/>
                  </a:lnTo>
                  <a:lnTo>
                    <a:pt x="655" y="15"/>
                  </a:lnTo>
                  <a:lnTo>
                    <a:pt x="654" y="15"/>
                  </a:lnTo>
                  <a:lnTo>
                    <a:pt x="406" y="15"/>
                  </a:lnTo>
                  <a:lnTo>
                    <a:pt x="402" y="15"/>
                  </a:lnTo>
                  <a:lnTo>
                    <a:pt x="399" y="13"/>
                  </a:lnTo>
                  <a:lnTo>
                    <a:pt x="397" y="10"/>
                  </a:lnTo>
                  <a:lnTo>
                    <a:pt x="397" y="7"/>
                  </a:lnTo>
                  <a:lnTo>
                    <a:pt x="397" y="4"/>
                  </a:lnTo>
                  <a:lnTo>
                    <a:pt x="399" y="2"/>
                  </a:lnTo>
                  <a:lnTo>
                    <a:pt x="402" y="0"/>
                  </a:lnTo>
                  <a:lnTo>
                    <a:pt x="406" y="0"/>
                  </a:lnTo>
                  <a:close/>
                  <a:moveTo>
                    <a:pt x="802" y="0"/>
                  </a:moveTo>
                  <a:lnTo>
                    <a:pt x="1049" y="0"/>
                  </a:lnTo>
                  <a:lnTo>
                    <a:pt x="1053" y="0"/>
                  </a:lnTo>
                  <a:lnTo>
                    <a:pt x="1055" y="2"/>
                  </a:lnTo>
                  <a:lnTo>
                    <a:pt x="1056" y="4"/>
                  </a:lnTo>
                  <a:lnTo>
                    <a:pt x="1058" y="7"/>
                  </a:lnTo>
                  <a:lnTo>
                    <a:pt x="1056" y="10"/>
                  </a:lnTo>
                  <a:lnTo>
                    <a:pt x="1055" y="13"/>
                  </a:lnTo>
                  <a:lnTo>
                    <a:pt x="1053" y="15"/>
                  </a:lnTo>
                  <a:lnTo>
                    <a:pt x="1049" y="15"/>
                  </a:lnTo>
                  <a:lnTo>
                    <a:pt x="802" y="15"/>
                  </a:lnTo>
                  <a:lnTo>
                    <a:pt x="798" y="15"/>
                  </a:lnTo>
                  <a:lnTo>
                    <a:pt x="795" y="13"/>
                  </a:lnTo>
                  <a:lnTo>
                    <a:pt x="793" y="10"/>
                  </a:lnTo>
                  <a:lnTo>
                    <a:pt x="793" y="7"/>
                  </a:lnTo>
                  <a:lnTo>
                    <a:pt x="793" y="4"/>
                  </a:lnTo>
                  <a:lnTo>
                    <a:pt x="795" y="2"/>
                  </a:lnTo>
                  <a:lnTo>
                    <a:pt x="798" y="0"/>
                  </a:lnTo>
                  <a:lnTo>
                    <a:pt x="802" y="0"/>
                  </a:lnTo>
                  <a:close/>
                  <a:moveTo>
                    <a:pt x="1197" y="0"/>
                  </a:moveTo>
                  <a:lnTo>
                    <a:pt x="1445" y="0"/>
                  </a:lnTo>
                  <a:lnTo>
                    <a:pt x="1449" y="0"/>
                  </a:lnTo>
                  <a:lnTo>
                    <a:pt x="1452" y="2"/>
                  </a:lnTo>
                  <a:lnTo>
                    <a:pt x="1454" y="4"/>
                  </a:lnTo>
                  <a:lnTo>
                    <a:pt x="1454" y="7"/>
                  </a:lnTo>
                  <a:lnTo>
                    <a:pt x="1454" y="10"/>
                  </a:lnTo>
                  <a:lnTo>
                    <a:pt x="1452" y="13"/>
                  </a:lnTo>
                  <a:lnTo>
                    <a:pt x="1449" y="15"/>
                  </a:lnTo>
                  <a:lnTo>
                    <a:pt x="1445" y="15"/>
                  </a:lnTo>
                  <a:lnTo>
                    <a:pt x="1197" y="15"/>
                  </a:lnTo>
                  <a:lnTo>
                    <a:pt x="1194" y="15"/>
                  </a:lnTo>
                  <a:lnTo>
                    <a:pt x="1192" y="13"/>
                  </a:lnTo>
                  <a:lnTo>
                    <a:pt x="1190" y="10"/>
                  </a:lnTo>
                  <a:lnTo>
                    <a:pt x="1190" y="7"/>
                  </a:lnTo>
                  <a:lnTo>
                    <a:pt x="1190" y="4"/>
                  </a:lnTo>
                  <a:lnTo>
                    <a:pt x="1192" y="2"/>
                  </a:lnTo>
                  <a:lnTo>
                    <a:pt x="1194" y="0"/>
                  </a:lnTo>
                  <a:lnTo>
                    <a:pt x="1197" y="0"/>
                  </a:lnTo>
                  <a:close/>
                  <a:moveTo>
                    <a:pt x="1595" y="0"/>
                  </a:moveTo>
                  <a:lnTo>
                    <a:pt x="1843" y="0"/>
                  </a:lnTo>
                  <a:lnTo>
                    <a:pt x="1846" y="0"/>
                  </a:lnTo>
                  <a:lnTo>
                    <a:pt x="1848" y="2"/>
                  </a:lnTo>
                  <a:lnTo>
                    <a:pt x="1849" y="4"/>
                  </a:lnTo>
                  <a:lnTo>
                    <a:pt x="1851" y="7"/>
                  </a:lnTo>
                  <a:lnTo>
                    <a:pt x="1849" y="10"/>
                  </a:lnTo>
                  <a:lnTo>
                    <a:pt x="1848" y="13"/>
                  </a:lnTo>
                  <a:lnTo>
                    <a:pt x="1846" y="15"/>
                  </a:lnTo>
                  <a:lnTo>
                    <a:pt x="1843" y="15"/>
                  </a:lnTo>
                  <a:lnTo>
                    <a:pt x="1595" y="15"/>
                  </a:lnTo>
                  <a:lnTo>
                    <a:pt x="1591" y="15"/>
                  </a:lnTo>
                  <a:lnTo>
                    <a:pt x="1588" y="13"/>
                  </a:lnTo>
                  <a:lnTo>
                    <a:pt x="1586" y="10"/>
                  </a:lnTo>
                  <a:lnTo>
                    <a:pt x="1586" y="7"/>
                  </a:lnTo>
                  <a:lnTo>
                    <a:pt x="1586" y="4"/>
                  </a:lnTo>
                  <a:lnTo>
                    <a:pt x="1588" y="2"/>
                  </a:lnTo>
                  <a:lnTo>
                    <a:pt x="1591" y="0"/>
                  </a:lnTo>
                  <a:lnTo>
                    <a:pt x="1595" y="0"/>
                  </a:lnTo>
                  <a:close/>
                  <a:moveTo>
                    <a:pt x="1991" y="0"/>
                  </a:moveTo>
                  <a:lnTo>
                    <a:pt x="2238" y="0"/>
                  </a:lnTo>
                  <a:lnTo>
                    <a:pt x="2242" y="0"/>
                  </a:lnTo>
                  <a:lnTo>
                    <a:pt x="2245" y="2"/>
                  </a:lnTo>
                  <a:lnTo>
                    <a:pt x="2247" y="4"/>
                  </a:lnTo>
                  <a:lnTo>
                    <a:pt x="2247" y="7"/>
                  </a:lnTo>
                  <a:lnTo>
                    <a:pt x="2247" y="10"/>
                  </a:lnTo>
                  <a:lnTo>
                    <a:pt x="2245" y="13"/>
                  </a:lnTo>
                  <a:lnTo>
                    <a:pt x="2242" y="15"/>
                  </a:lnTo>
                  <a:lnTo>
                    <a:pt x="2238" y="15"/>
                  </a:lnTo>
                  <a:lnTo>
                    <a:pt x="1991" y="15"/>
                  </a:lnTo>
                  <a:lnTo>
                    <a:pt x="1987" y="15"/>
                  </a:lnTo>
                  <a:lnTo>
                    <a:pt x="1985" y="13"/>
                  </a:lnTo>
                  <a:lnTo>
                    <a:pt x="1984" y="10"/>
                  </a:lnTo>
                  <a:lnTo>
                    <a:pt x="1982" y="7"/>
                  </a:lnTo>
                  <a:lnTo>
                    <a:pt x="1984" y="4"/>
                  </a:lnTo>
                  <a:lnTo>
                    <a:pt x="1985" y="2"/>
                  </a:lnTo>
                  <a:lnTo>
                    <a:pt x="1987" y="0"/>
                  </a:lnTo>
                  <a:lnTo>
                    <a:pt x="1991" y="0"/>
                  </a:lnTo>
                  <a:close/>
                  <a:moveTo>
                    <a:pt x="2388" y="0"/>
                  </a:moveTo>
                  <a:lnTo>
                    <a:pt x="2636" y="0"/>
                  </a:lnTo>
                  <a:lnTo>
                    <a:pt x="2638" y="0"/>
                  </a:lnTo>
                  <a:lnTo>
                    <a:pt x="2641" y="2"/>
                  </a:lnTo>
                  <a:lnTo>
                    <a:pt x="2643" y="4"/>
                  </a:lnTo>
                  <a:lnTo>
                    <a:pt x="2643" y="7"/>
                  </a:lnTo>
                  <a:lnTo>
                    <a:pt x="2643" y="10"/>
                  </a:lnTo>
                  <a:lnTo>
                    <a:pt x="2641" y="13"/>
                  </a:lnTo>
                  <a:lnTo>
                    <a:pt x="2638" y="15"/>
                  </a:lnTo>
                  <a:lnTo>
                    <a:pt x="2636" y="15"/>
                  </a:lnTo>
                  <a:lnTo>
                    <a:pt x="2388" y="15"/>
                  </a:lnTo>
                  <a:lnTo>
                    <a:pt x="2385" y="15"/>
                  </a:lnTo>
                  <a:lnTo>
                    <a:pt x="2381" y="13"/>
                  </a:lnTo>
                  <a:lnTo>
                    <a:pt x="2379" y="10"/>
                  </a:lnTo>
                  <a:lnTo>
                    <a:pt x="2379" y="7"/>
                  </a:lnTo>
                  <a:lnTo>
                    <a:pt x="2379" y="4"/>
                  </a:lnTo>
                  <a:lnTo>
                    <a:pt x="2381" y="2"/>
                  </a:lnTo>
                  <a:lnTo>
                    <a:pt x="2385" y="0"/>
                  </a:lnTo>
                  <a:lnTo>
                    <a:pt x="2388" y="0"/>
                  </a:lnTo>
                  <a:close/>
                  <a:moveTo>
                    <a:pt x="2784" y="0"/>
                  </a:moveTo>
                  <a:lnTo>
                    <a:pt x="3032" y="0"/>
                  </a:lnTo>
                  <a:lnTo>
                    <a:pt x="3035" y="0"/>
                  </a:lnTo>
                  <a:lnTo>
                    <a:pt x="3037" y="2"/>
                  </a:lnTo>
                  <a:lnTo>
                    <a:pt x="3039" y="4"/>
                  </a:lnTo>
                  <a:lnTo>
                    <a:pt x="3040" y="7"/>
                  </a:lnTo>
                  <a:lnTo>
                    <a:pt x="3039" y="10"/>
                  </a:lnTo>
                  <a:lnTo>
                    <a:pt x="3037" y="13"/>
                  </a:lnTo>
                  <a:lnTo>
                    <a:pt x="3035" y="15"/>
                  </a:lnTo>
                  <a:lnTo>
                    <a:pt x="3032" y="15"/>
                  </a:lnTo>
                  <a:lnTo>
                    <a:pt x="2784" y="15"/>
                  </a:lnTo>
                  <a:lnTo>
                    <a:pt x="2780" y="15"/>
                  </a:lnTo>
                  <a:lnTo>
                    <a:pt x="2777" y="13"/>
                  </a:lnTo>
                  <a:lnTo>
                    <a:pt x="2775" y="10"/>
                  </a:lnTo>
                  <a:lnTo>
                    <a:pt x="2775" y="7"/>
                  </a:lnTo>
                  <a:lnTo>
                    <a:pt x="2775" y="4"/>
                  </a:lnTo>
                  <a:lnTo>
                    <a:pt x="2777" y="2"/>
                  </a:lnTo>
                  <a:lnTo>
                    <a:pt x="2780" y="0"/>
                  </a:lnTo>
                  <a:lnTo>
                    <a:pt x="2784" y="0"/>
                  </a:lnTo>
                  <a:close/>
                  <a:moveTo>
                    <a:pt x="3180" y="0"/>
                  </a:moveTo>
                  <a:lnTo>
                    <a:pt x="3427" y="0"/>
                  </a:lnTo>
                  <a:lnTo>
                    <a:pt x="3431" y="0"/>
                  </a:lnTo>
                  <a:lnTo>
                    <a:pt x="3434" y="2"/>
                  </a:lnTo>
                  <a:lnTo>
                    <a:pt x="3436" y="4"/>
                  </a:lnTo>
                  <a:lnTo>
                    <a:pt x="3436" y="7"/>
                  </a:lnTo>
                  <a:lnTo>
                    <a:pt x="3436" y="10"/>
                  </a:lnTo>
                  <a:lnTo>
                    <a:pt x="3434" y="13"/>
                  </a:lnTo>
                  <a:lnTo>
                    <a:pt x="3431" y="15"/>
                  </a:lnTo>
                  <a:lnTo>
                    <a:pt x="3427" y="15"/>
                  </a:lnTo>
                  <a:lnTo>
                    <a:pt x="3180" y="15"/>
                  </a:lnTo>
                  <a:lnTo>
                    <a:pt x="3176" y="15"/>
                  </a:lnTo>
                  <a:lnTo>
                    <a:pt x="3174" y="13"/>
                  </a:lnTo>
                  <a:lnTo>
                    <a:pt x="3173" y="10"/>
                  </a:lnTo>
                  <a:lnTo>
                    <a:pt x="3173" y="7"/>
                  </a:lnTo>
                  <a:lnTo>
                    <a:pt x="3173" y="4"/>
                  </a:lnTo>
                  <a:lnTo>
                    <a:pt x="3174" y="2"/>
                  </a:lnTo>
                  <a:lnTo>
                    <a:pt x="3176" y="0"/>
                  </a:lnTo>
                  <a:lnTo>
                    <a:pt x="3180" y="0"/>
                  </a:lnTo>
                  <a:close/>
                  <a:moveTo>
                    <a:pt x="3577" y="0"/>
                  </a:moveTo>
                  <a:lnTo>
                    <a:pt x="3825" y="0"/>
                  </a:lnTo>
                  <a:lnTo>
                    <a:pt x="3828" y="0"/>
                  </a:lnTo>
                  <a:lnTo>
                    <a:pt x="3830" y="2"/>
                  </a:lnTo>
                  <a:lnTo>
                    <a:pt x="3832" y="4"/>
                  </a:lnTo>
                  <a:lnTo>
                    <a:pt x="3833" y="7"/>
                  </a:lnTo>
                  <a:lnTo>
                    <a:pt x="3832" y="10"/>
                  </a:lnTo>
                  <a:lnTo>
                    <a:pt x="3830" y="13"/>
                  </a:lnTo>
                  <a:lnTo>
                    <a:pt x="3828" y="15"/>
                  </a:lnTo>
                  <a:lnTo>
                    <a:pt x="3825" y="15"/>
                  </a:lnTo>
                  <a:lnTo>
                    <a:pt x="3577" y="15"/>
                  </a:lnTo>
                  <a:lnTo>
                    <a:pt x="3574" y="15"/>
                  </a:lnTo>
                  <a:lnTo>
                    <a:pt x="3570" y="13"/>
                  </a:lnTo>
                  <a:lnTo>
                    <a:pt x="3568" y="10"/>
                  </a:lnTo>
                  <a:lnTo>
                    <a:pt x="3568" y="7"/>
                  </a:lnTo>
                  <a:lnTo>
                    <a:pt x="3568" y="4"/>
                  </a:lnTo>
                  <a:lnTo>
                    <a:pt x="3570" y="2"/>
                  </a:lnTo>
                  <a:lnTo>
                    <a:pt x="3574" y="0"/>
                  </a:lnTo>
                  <a:lnTo>
                    <a:pt x="3577" y="0"/>
                  </a:lnTo>
                  <a:close/>
                  <a:moveTo>
                    <a:pt x="3973" y="0"/>
                  </a:moveTo>
                  <a:lnTo>
                    <a:pt x="4221" y="0"/>
                  </a:lnTo>
                  <a:lnTo>
                    <a:pt x="4224" y="0"/>
                  </a:lnTo>
                  <a:lnTo>
                    <a:pt x="4228" y="2"/>
                  </a:lnTo>
                  <a:lnTo>
                    <a:pt x="4229" y="4"/>
                  </a:lnTo>
                  <a:lnTo>
                    <a:pt x="4229" y="7"/>
                  </a:lnTo>
                  <a:lnTo>
                    <a:pt x="4229" y="10"/>
                  </a:lnTo>
                  <a:lnTo>
                    <a:pt x="4228" y="13"/>
                  </a:lnTo>
                  <a:lnTo>
                    <a:pt x="4224" y="15"/>
                  </a:lnTo>
                  <a:lnTo>
                    <a:pt x="4221" y="15"/>
                  </a:lnTo>
                  <a:lnTo>
                    <a:pt x="3973" y="15"/>
                  </a:lnTo>
                  <a:lnTo>
                    <a:pt x="3969" y="15"/>
                  </a:lnTo>
                  <a:lnTo>
                    <a:pt x="3968" y="13"/>
                  </a:lnTo>
                  <a:lnTo>
                    <a:pt x="3966" y="10"/>
                  </a:lnTo>
                  <a:lnTo>
                    <a:pt x="3964" y="7"/>
                  </a:lnTo>
                  <a:lnTo>
                    <a:pt x="3966" y="4"/>
                  </a:lnTo>
                  <a:lnTo>
                    <a:pt x="3968" y="2"/>
                  </a:lnTo>
                  <a:lnTo>
                    <a:pt x="3969" y="0"/>
                  </a:lnTo>
                  <a:lnTo>
                    <a:pt x="3973" y="0"/>
                  </a:lnTo>
                  <a:close/>
                  <a:moveTo>
                    <a:pt x="4370" y="0"/>
                  </a:moveTo>
                  <a:lnTo>
                    <a:pt x="4618" y="0"/>
                  </a:lnTo>
                  <a:lnTo>
                    <a:pt x="4620" y="0"/>
                  </a:lnTo>
                  <a:lnTo>
                    <a:pt x="4623" y="2"/>
                  </a:lnTo>
                  <a:lnTo>
                    <a:pt x="4625" y="4"/>
                  </a:lnTo>
                  <a:lnTo>
                    <a:pt x="4625" y="7"/>
                  </a:lnTo>
                  <a:lnTo>
                    <a:pt x="4625" y="10"/>
                  </a:lnTo>
                  <a:lnTo>
                    <a:pt x="4623" y="13"/>
                  </a:lnTo>
                  <a:lnTo>
                    <a:pt x="4620" y="15"/>
                  </a:lnTo>
                  <a:lnTo>
                    <a:pt x="4618" y="15"/>
                  </a:lnTo>
                  <a:lnTo>
                    <a:pt x="4370" y="15"/>
                  </a:lnTo>
                  <a:lnTo>
                    <a:pt x="4367" y="15"/>
                  </a:lnTo>
                  <a:lnTo>
                    <a:pt x="4363" y="13"/>
                  </a:lnTo>
                  <a:lnTo>
                    <a:pt x="4362" y="10"/>
                  </a:lnTo>
                  <a:lnTo>
                    <a:pt x="4362" y="7"/>
                  </a:lnTo>
                  <a:lnTo>
                    <a:pt x="4362" y="4"/>
                  </a:lnTo>
                  <a:lnTo>
                    <a:pt x="4363" y="2"/>
                  </a:lnTo>
                  <a:lnTo>
                    <a:pt x="4367" y="0"/>
                  </a:lnTo>
                  <a:lnTo>
                    <a:pt x="4370" y="0"/>
                  </a:lnTo>
                  <a:close/>
                  <a:moveTo>
                    <a:pt x="4766" y="0"/>
                  </a:moveTo>
                  <a:lnTo>
                    <a:pt x="5014" y="0"/>
                  </a:lnTo>
                  <a:lnTo>
                    <a:pt x="5017" y="0"/>
                  </a:lnTo>
                  <a:lnTo>
                    <a:pt x="5019" y="2"/>
                  </a:lnTo>
                  <a:lnTo>
                    <a:pt x="5021" y="4"/>
                  </a:lnTo>
                  <a:lnTo>
                    <a:pt x="5023" y="7"/>
                  </a:lnTo>
                  <a:lnTo>
                    <a:pt x="5021" y="10"/>
                  </a:lnTo>
                  <a:lnTo>
                    <a:pt x="5019" y="13"/>
                  </a:lnTo>
                  <a:lnTo>
                    <a:pt x="5017" y="15"/>
                  </a:lnTo>
                  <a:lnTo>
                    <a:pt x="5014" y="15"/>
                  </a:lnTo>
                  <a:lnTo>
                    <a:pt x="4766" y="15"/>
                  </a:lnTo>
                  <a:lnTo>
                    <a:pt x="4763" y="15"/>
                  </a:lnTo>
                  <a:lnTo>
                    <a:pt x="4759" y="13"/>
                  </a:lnTo>
                  <a:lnTo>
                    <a:pt x="4758" y="10"/>
                  </a:lnTo>
                  <a:lnTo>
                    <a:pt x="4758" y="7"/>
                  </a:lnTo>
                  <a:lnTo>
                    <a:pt x="4758" y="4"/>
                  </a:lnTo>
                  <a:lnTo>
                    <a:pt x="4759" y="2"/>
                  </a:lnTo>
                  <a:lnTo>
                    <a:pt x="4763" y="0"/>
                  </a:lnTo>
                  <a:lnTo>
                    <a:pt x="4766" y="0"/>
                  </a:lnTo>
                  <a:close/>
                  <a:moveTo>
                    <a:pt x="5162" y="0"/>
                  </a:moveTo>
                  <a:lnTo>
                    <a:pt x="5410" y="0"/>
                  </a:lnTo>
                  <a:lnTo>
                    <a:pt x="5413" y="0"/>
                  </a:lnTo>
                  <a:lnTo>
                    <a:pt x="5417" y="2"/>
                  </a:lnTo>
                  <a:lnTo>
                    <a:pt x="5418" y="4"/>
                  </a:lnTo>
                  <a:lnTo>
                    <a:pt x="5418" y="7"/>
                  </a:lnTo>
                  <a:lnTo>
                    <a:pt x="5418" y="10"/>
                  </a:lnTo>
                  <a:lnTo>
                    <a:pt x="5417" y="13"/>
                  </a:lnTo>
                  <a:lnTo>
                    <a:pt x="5413" y="15"/>
                  </a:lnTo>
                  <a:lnTo>
                    <a:pt x="5410" y="15"/>
                  </a:lnTo>
                  <a:lnTo>
                    <a:pt x="5162" y="15"/>
                  </a:lnTo>
                  <a:lnTo>
                    <a:pt x="5158" y="15"/>
                  </a:lnTo>
                  <a:lnTo>
                    <a:pt x="5157" y="13"/>
                  </a:lnTo>
                  <a:lnTo>
                    <a:pt x="5155" y="10"/>
                  </a:lnTo>
                  <a:lnTo>
                    <a:pt x="5155" y="7"/>
                  </a:lnTo>
                  <a:lnTo>
                    <a:pt x="5155" y="4"/>
                  </a:lnTo>
                  <a:lnTo>
                    <a:pt x="5157" y="2"/>
                  </a:lnTo>
                  <a:lnTo>
                    <a:pt x="5158" y="0"/>
                  </a:lnTo>
                  <a:lnTo>
                    <a:pt x="5162" y="0"/>
                  </a:lnTo>
                  <a:close/>
                  <a:moveTo>
                    <a:pt x="5559" y="0"/>
                  </a:moveTo>
                  <a:lnTo>
                    <a:pt x="5807" y="0"/>
                  </a:lnTo>
                  <a:lnTo>
                    <a:pt x="5811" y="0"/>
                  </a:lnTo>
                  <a:lnTo>
                    <a:pt x="5812" y="2"/>
                  </a:lnTo>
                  <a:lnTo>
                    <a:pt x="5814" y="4"/>
                  </a:lnTo>
                  <a:lnTo>
                    <a:pt x="5816" y="7"/>
                  </a:lnTo>
                  <a:lnTo>
                    <a:pt x="5814" y="10"/>
                  </a:lnTo>
                  <a:lnTo>
                    <a:pt x="5812" y="13"/>
                  </a:lnTo>
                  <a:lnTo>
                    <a:pt x="5811" y="15"/>
                  </a:lnTo>
                  <a:lnTo>
                    <a:pt x="5807" y="15"/>
                  </a:lnTo>
                  <a:lnTo>
                    <a:pt x="5559" y="15"/>
                  </a:lnTo>
                  <a:lnTo>
                    <a:pt x="5556" y="15"/>
                  </a:lnTo>
                  <a:lnTo>
                    <a:pt x="5552" y="13"/>
                  </a:lnTo>
                  <a:lnTo>
                    <a:pt x="5551" y="10"/>
                  </a:lnTo>
                  <a:lnTo>
                    <a:pt x="5551" y="7"/>
                  </a:lnTo>
                  <a:lnTo>
                    <a:pt x="5551" y="4"/>
                  </a:lnTo>
                  <a:lnTo>
                    <a:pt x="5552" y="2"/>
                  </a:lnTo>
                  <a:lnTo>
                    <a:pt x="5556" y="0"/>
                  </a:lnTo>
                  <a:lnTo>
                    <a:pt x="5559" y="0"/>
                  </a:lnTo>
                  <a:close/>
                  <a:moveTo>
                    <a:pt x="5955" y="0"/>
                  </a:moveTo>
                  <a:lnTo>
                    <a:pt x="6203" y="0"/>
                  </a:lnTo>
                  <a:lnTo>
                    <a:pt x="6206" y="0"/>
                  </a:lnTo>
                  <a:lnTo>
                    <a:pt x="6210" y="2"/>
                  </a:lnTo>
                  <a:lnTo>
                    <a:pt x="6212" y="4"/>
                  </a:lnTo>
                  <a:lnTo>
                    <a:pt x="6212" y="7"/>
                  </a:lnTo>
                  <a:lnTo>
                    <a:pt x="6212" y="10"/>
                  </a:lnTo>
                  <a:lnTo>
                    <a:pt x="6210" y="13"/>
                  </a:lnTo>
                  <a:lnTo>
                    <a:pt x="6206" y="15"/>
                  </a:lnTo>
                  <a:lnTo>
                    <a:pt x="6203" y="15"/>
                  </a:lnTo>
                  <a:lnTo>
                    <a:pt x="5955" y="15"/>
                  </a:lnTo>
                  <a:lnTo>
                    <a:pt x="5952" y="15"/>
                  </a:lnTo>
                  <a:lnTo>
                    <a:pt x="5950" y="13"/>
                  </a:lnTo>
                  <a:lnTo>
                    <a:pt x="5948" y="10"/>
                  </a:lnTo>
                  <a:lnTo>
                    <a:pt x="5947" y="7"/>
                  </a:lnTo>
                  <a:lnTo>
                    <a:pt x="5948" y="4"/>
                  </a:lnTo>
                  <a:lnTo>
                    <a:pt x="5950" y="2"/>
                  </a:lnTo>
                  <a:lnTo>
                    <a:pt x="5952" y="0"/>
                  </a:lnTo>
                  <a:lnTo>
                    <a:pt x="5955" y="0"/>
                  </a:lnTo>
                  <a:close/>
                  <a:moveTo>
                    <a:pt x="6353" y="0"/>
                  </a:moveTo>
                  <a:lnTo>
                    <a:pt x="6600" y="0"/>
                  </a:lnTo>
                  <a:lnTo>
                    <a:pt x="6602" y="0"/>
                  </a:lnTo>
                  <a:lnTo>
                    <a:pt x="6606" y="2"/>
                  </a:lnTo>
                  <a:lnTo>
                    <a:pt x="6607" y="4"/>
                  </a:lnTo>
                  <a:lnTo>
                    <a:pt x="6607" y="7"/>
                  </a:lnTo>
                  <a:lnTo>
                    <a:pt x="6607" y="10"/>
                  </a:lnTo>
                  <a:lnTo>
                    <a:pt x="6606" y="13"/>
                  </a:lnTo>
                  <a:lnTo>
                    <a:pt x="6602" y="15"/>
                  </a:lnTo>
                  <a:lnTo>
                    <a:pt x="6600" y="15"/>
                  </a:lnTo>
                  <a:lnTo>
                    <a:pt x="6353" y="15"/>
                  </a:lnTo>
                  <a:lnTo>
                    <a:pt x="6349" y="15"/>
                  </a:lnTo>
                  <a:lnTo>
                    <a:pt x="6346" y="13"/>
                  </a:lnTo>
                  <a:lnTo>
                    <a:pt x="6344" y="10"/>
                  </a:lnTo>
                  <a:lnTo>
                    <a:pt x="6344" y="7"/>
                  </a:lnTo>
                  <a:lnTo>
                    <a:pt x="6344" y="4"/>
                  </a:lnTo>
                  <a:lnTo>
                    <a:pt x="6346" y="2"/>
                  </a:lnTo>
                  <a:lnTo>
                    <a:pt x="6349" y="0"/>
                  </a:lnTo>
                  <a:lnTo>
                    <a:pt x="6353" y="0"/>
                  </a:lnTo>
                  <a:close/>
                  <a:moveTo>
                    <a:pt x="6748" y="0"/>
                  </a:moveTo>
                  <a:lnTo>
                    <a:pt x="6996" y="0"/>
                  </a:lnTo>
                  <a:lnTo>
                    <a:pt x="7000" y="0"/>
                  </a:lnTo>
                  <a:lnTo>
                    <a:pt x="7001" y="2"/>
                  </a:lnTo>
                  <a:lnTo>
                    <a:pt x="7003" y="4"/>
                  </a:lnTo>
                  <a:lnTo>
                    <a:pt x="7005" y="7"/>
                  </a:lnTo>
                  <a:lnTo>
                    <a:pt x="7003" y="10"/>
                  </a:lnTo>
                  <a:lnTo>
                    <a:pt x="7001" y="13"/>
                  </a:lnTo>
                  <a:lnTo>
                    <a:pt x="7000" y="15"/>
                  </a:lnTo>
                  <a:lnTo>
                    <a:pt x="6996" y="15"/>
                  </a:lnTo>
                  <a:lnTo>
                    <a:pt x="6748" y="15"/>
                  </a:lnTo>
                  <a:lnTo>
                    <a:pt x="6745" y="15"/>
                  </a:lnTo>
                  <a:lnTo>
                    <a:pt x="6742" y="13"/>
                  </a:lnTo>
                  <a:lnTo>
                    <a:pt x="6740" y="10"/>
                  </a:lnTo>
                  <a:lnTo>
                    <a:pt x="6740" y="7"/>
                  </a:lnTo>
                  <a:lnTo>
                    <a:pt x="6740" y="4"/>
                  </a:lnTo>
                  <a:lnTo>
                    <a:pt x="6742" y="2"/>
                  </a:lnTo>
                  <a:lnTo>
                    <a:pt x="6745" y="0"/>
                  </a:lnTo>
                  <a:lnTo>
                    <a:pt x="6748" y="0"/>
                  </a:lnTo>
                  <a:close/>
                  <a:moveTo>
                    <a:pt x="7144" y="0"/>
                  </a:moveTo>
                  <a:lnTo>
                    <a:pt x="7392" y="0"/>
                  </a:lnTo>
                  <a:lnTo>
                    <a:pt x="7395" y="0"/>
                  </a:lnTo>
                  <a:lnTo>
                    <a:pt x="7399" y="2"/>
                  </a:lnTo>
                  <a:lnTo>
                    <a:pt x="7401" y="4"/>
                  </a:lnTo>
                  <a:lnTo>
                    <a:pt x="7401" y="7"/>
                  </a:lnTo>
                  <a:lnTo>
                    <a:pt x="7401" y="10"/>
                  </a:lnTo>
                  <a:lnTo>
                    <a:pt x="7399" y="13"/>
                  </a:lnTo>
                  <a:lnTo>
                    <a:pt x="7395" y="15"/>
                  </a:lnTo>
                  <a:lnTo>
                    <a:pt x="7392" y="15"/>
                  </a:lnTo>
                  <a:lnTo>
                    <a:pt x="7144" y="15"/>
                  </a:lnTo>
                  <a:lnTo>
                    <a:pt x="7141" y="15"/>
                  </a:lnTo>
                  <a:lnTo>
                    <a:pt x="7139" y="13"/>
                  </a:lnTo>
                  <a:lnTo>
                    <a:pt x="7137" y="10"/>
                  </a:lnTo>
                  <a:lnTo>
                    <a:pt x="7137" y="7"/>
                  </a:lnTo>
                  <a:lnTo>
                    <a:pt x="7137" y="4"/>
                  </a:lnTo>
                  <a:lnTo>
                    <a:pt x="7139" y="2"/>
                  </a:lnTo>
                  <a:lnTo>
                    <a:pt x="7141" y="0"/>
                  </a:lnTo>
                  <a:lnTo>
                    <a:pt x="7144" y="0"/>
                  </a:lnTo>
                  <a:close/>
                  <a:moveTo>
                    <a:pt x="7542" y="0"/>
                  </a:moveTo>
                  <a:lnTo>
                    <a:pt x="7789" y="0"/>
                  </a:lnTo>
                  <a:lnTo>
                    <a:pt x="7793" y="0"/>
                  </a:lnTo>
                  <a:lnTo>
                    <a:pt x="7795" y="2"/>
                  </a:lnTo>
                  <a:lnTo>
                    <a:pt x="7796" y="4"/>
                  </a:lnTo>
                  <a:lnTo>
                    <a:pt x="7798" y="7"/>
                  </a:lnTo>
                  <a:lnTo>
                    <a:pt x="7796" y="10"/>
                  </a:lnTo>
                  <a:lnTo>
                    <a:pt x="7795" y="13"/>
                  </a:lnTo>
                  <a:lnTo>
                    <a:pt x="7793" y="15"/>
                  </a:lnTo>
                  <a:lnTo>
                    <a:pt x="7789" y="15"/>
                  </a:lnTo>
                  <a:lnTo>
                    <a:pt x="7542" y="15"/>
                  </a:lnTo>
                  <a:lnTo>
                    <a:pt x="7538" y="15"/>
                  </a:lnTo>
                  <a:lnTo>
                    <a:pt x="7535" y="13"/>
                  </a:lnTo>
                  <a:lnTo>
                    <a:pt x="7533" y="10"/>
                  </a:lnTo>
                  <a:lnTo>
                    <a:pt x="7533" y="7"/>
                  </a:lnTo>
                  <a:lnTo>
                    <a:pt x="7533" y="4"/>
                  </a:lnTo>
                  <a:lnTo>
                    <a:pt x="7535" y="2"/>
                  </a:lnTo>
                  <a:lnTo>
                    <a:pt x="7538" y="0"/>
                  </a:lnTo>
                  <a:lnTo>
                    <a:pt x="7542" y="0"/>
                  </a:lnTo>
                  <a:close/>
                  <a:moveTo>
                    <a:pt x="7937" y="0"/>
                  </a:moveTo>
                  <a:lnTo>
                    <a:pt x="8185" y="0"/>
                  </a:lnTo>
                  <a:lnTo>
                    <a:pt x="8189" y="0"/>
                  </a:lnTo>
                  <a:lnTo>
                    <a:pt x="8192" y="2"/>
                  </a:lnTo>
                  <a:lnTo>
                    <a:pt x="8194" y="4"/>
                  </a:lnTo>
                  <a:lnTo>
                    <a:pt x="8194" y="7"/>
                  </a:lnTo>
                  <a:lnTo>
                    <a:pt x="8194" y="10"/>
                  </a:lnTo>
                  <a:lnTo>
                    <a:pt x="8192" y="13"/>
                  </a:lnTo>
                  <a:lnTo>
                    <a:pt x="8189" y="15"/>
                  </a:lnTo>
                  <a:lnTo>
                    <a:pt x="8185" y="15"/>
                  </a:lnTo>
                  <a:lnTo>
                    <a:pt x="7937" y="15"/>
                  </a:lnTo>
                  <a:lnTo>
                    <a:pt x="7934" y="15"/>
                  </a:lnTo>
                  <a:lnTo>
                    <a:pt x="7932" y="13"/>
                  </a:lnTo>
                  <a:lnTo>
                    <a:pt x="7931" y="10"/>
                  </a:lnTo>
                  <a:lnTo>
                    <a:pt x="7929" y="7"/>
                  </a:lnTo>
                  <a:lnTo>
                    <a:pt x="7931" y="4"/>
                  </a:lnTo>
                  <a:lnTo>
                    <a:pt x="7932" y="2"/>
                  </a:lnTo>
                  <a:lnTo>
                    <a:pt x="7934" y="0"/>
                  </a:lnTo>
                  <a:lnTo>
                    <a:pt x="7937" y="0"/>
                  </a:lnTo>
                  <a:close/>
                  <a:moveTo>
                    <a:pt x="8335" y="0"/>
                  </a:moveTo>
                  <a:lnTo>
                    <a:pt x="8583" y="0"/>
                  </a:lnTo>
                  <a:lnTo>
                    <a:pt x="8584" y="0"/>
                  </a:lnTo>
                  <a:lnTo>
                    <a:pt x="8588" y="2"/>
                  </a:lnTo>
                  <a:lnTo>
                    <a:pt x="8590" y="4"/>
                  </a:lnTo>
                  <a:lnTo>
                    <a:pt x="8590" y="7"/>
                  </a:lnTo>
                  <a:lnTo>
                    <a:pt x="8590" y="10"/>
                  </a:lnTo>
                  <a:lnTo>
                    <a:pt x="8588" y="13"/>
                  </a:lnTo>
                  <a:lnTo>
                    <a:pt x="8584" y="15"/>
                  </a:lnTo>
                  <a:lnTo>
                    <a:pt x="8583" y="15"/>
                  </a:lnTo>
                  <a:lnTo>
                    <a:pt x="8335" y="15"/>
                  </a:lnTo>
                  <a:lnTo>
                    <a:pt x="8331" y="15"/>
                  </a:lnTo>
                  <a:lnTo>
                    <a:pt x="8328" y="13"/>
                  </a:lnTo>
                  <a:lnTo>
                    <a:pt x="8326" y="10"/>
                  </a:lnTo>
                  <a:lnTo>
                    <a:pt x="8326" y="7"/>
                  </a:lnTo>
                  <a:lnTo>
                    <a:pt x="8326" y="4"/>
                  </a:lnTo>
                  <a:lnTo>
                    <a:pt x="8328" y="2"/>
                  </a:lnTo>
                  <a:lnTo>
                    <a:pt x="8331" y="0"/>
                  </a:lnTo>
                  <a:lnTo>
                    <a:pt x="8335" y="0"/>
                  </a:lnTo>
                  <a:close/>
                  <a:moveTo>
                    <a:pt x="8731" y="0"/>
                  </a:moveTo>
                  <a:lnTo>
                    <a:pt x="8978" y="0"/>
                  </a:lnTo>
                  <a:lnTo>
                    <a:pt x="8982" y="0"/>
                  </a:lnTo>
                  <a:lnTo>
                    <a:pt x="8984" y="2"/>
                  </a:lnTo>
                  <a:lnTo>
                    <a:pt x="8985" y="4"/>
                  </a:lnTo>
                  <a:lnTo>
                    <a:pt x="8987" y="7"/>
                  </a:lnTo>
                  <a:lnTo>
                    <a:pt x="8985" y="10"/>
                  </a:lnTo>
                  <a:lnTo>
                    <a:pt x="8984" y="13"/>
                  </a:lnTo>
                  <a:lnTo>
                    <a:pt x="8982" y="15"/>
                  </a:lnTo>
                  <a:lnTo>
                    <a:pt x="8978" y="15"/>
                  </a:lnTo>
                  <a:lnTo>
                    <a:pt x="8731" y="15"/>
                  </a:lnTo>
                  <a:lnTo>
                    <a:pt x="8727" y="15"/>
                  </a:lnTo>
                  <a:lnTo>
                    <a:pt x="8724" y="13"/>
                  </a:lnTo>
                  <a:lnTo>
                    <a:pt x="8722" y="10"/>
                  </a:lnTo>
                  <a:lnTo>
                    <a:pt x="8722" y="7"/>
                  </a:lnTo>
                  <a:lnTo>
                    <a:pt x="8722" y="4"/>
                  </a:lnTo>
                  <a:lnTo>
                    <a:pt x="8724" y="2"/>
                  </a:lnTo>
                  <a:lnTo>
                    <a:pt x="8727" y="0"/>
                  </a:lnTo>
                  <a:lnTo>
                    <a:pt x="8731" y="0"/>
                  </a:lnTo>
                  <a:close/>
                  <a:moveTo>
                    <a:pt x="9126" y="0"/>
                  </a:moveTo>
                  <a:lnTo>
                    <a:pt x="9374" y="0"/>
                  </a:lnTo>
                  <a:lnTo>
                    <a:pt x="9378" y="0"/>
                  </a:lnTo>
                  <a:lnTo>
                    <a:pt x="9381" y="2"/>
                  </a:lnTo>
                  <a:lnTo>
                    <a:pt x="9383" y="4"/>
                  </a:lnTo>
                  <a:lnTo>
                    <a:pt x="9383" y="7"/>
                  </a:lnTo>
                  <a:lnTo>
                    <a:pt x="9383" y="10"/>
                  </a:lnTo>
                  <a:lnTo>
                    <a:pt x="9381" y="13"/>
                  </a:lnTo>
                  <a:lnTo>
                    <a:pt x="9378" y="15"/>
                  </a:lnTo>
                  <a:lnTo>
                    <a:pt x="9374" y="15"/>
                  </a:lnTo>
                  <a:lnTo>
                    <a:pt x="9126" y="15"/>
                  </a:lnTo>
                  <a:lnTo>
                    <a:pt x="9123" y="15"/>
                  </a:lnTo>
                  <a:lnTo>
                    <a:pt x="9121" y="13"/>
                  </a:lnTo>
                  <a:lnTo>
                    <a:pt x="9120" y="10"/>
                  </a:lnTo>
                  <a:lnTo>
                    <a:pt x="9120" y="7"/>
                  </a:lnTo>
                  <a:lnTo>
                    <a:pt x="9120" y="4"/>
                  </a:lnTo>
                  <a:lnTo>
                    <a:pt x="9121" y="2"/>
                  </a:lnTo>
                  <a:lnTo>
                    <a:pt x="9123" y="0"/>
                  </a:lnTo>
                  <a:lnTo>
                    <a:pt x="9126" y="0"/>
                  </a:lnTo>
                  <a:close/>
                  <a:moveTo>
                    <a:pt x="9524" y="0"/>
                  </a:moveTo>
                  <a:lnTo>
                    <a:pt x="9772" y="0"/>
                  </a:lnTo>
                  <a:lnTo>
                    <a:pt x="9775" y="0"/>
                  </a:lnTo>
                  <a:lnTo>
                    <a:pt x="9777" y="2"/>
                  </a:lnTo>
                  <a:lnTo>
                    <a:pt x="9779" y="4"/>
                  </a:lnTo>
                  <a:lnTo>
                    <a:pt x="9780" y="7"/>
                  </a:lnTo>
                  <a:lnTo>
                    <a:pt x="9779" y="10"/>
                  </a:lnTo>
                  <a:lnTo>
                    <a:pt x="9777" y="13"/>
                  </a:lnTo>
                  <a:lnTo>
                    <a:pt x="9775" y="15"/>
                  </a:lnTo>
                  <a:lnTo>
                    <a:pt x="9772" y="15"/>
                  </a:lnTo>
                  <a:lnTo>
                    <a:pt x="9524" y="15"/>
                  </a:lnTo>
                  <a:lnTo>
                    <a:pt x="9521" y="15"/>
                  </a:lnTo>
                  <a:lnTo>
                    <a:pt x="9517" y="13"/>
                  </a:lnTo>
                  <a:lnTo>
                    <a:pt x="9515" y="10"/>
                  </a:lnTo>
                  <a:lnTo>
                    <a:pt x="9515" y="7"/>
                  </a:lnTo>
                  <a:lnTo>
                    <a:pt x="9515" y="4"/>
                  </a:lnTo>
                  <a:lnTo>
                    <a:pt x="9517" y="2"/>
                  </a:lnTo>
                  <a:lnTo>
                    <a:pt x="9521" y="0"/>
                  </a:lnTo>
                  <a:lnTo>
                    <a:pt x="9524" y="0"/>
                  </a:lnTo>
                  <a:close/>
                  <a:moveTo>
                    <a:pt x="9920" y="0"/>
                  </a:moveTo>
                  <a:lnTo>
                    <a:pt x="10168" y="0"/>
                  </a:lnTo>
                  <a:lnTo>
                    <a:pt x="10171" y="0"/>
                  </a:lnTo>
                  <a:lnTo>
                    <a:pt x="10174" y="2"/>
                  </a:lnTo>
                  <a:lnTo>
                    <a:pt x="10176" y="4"/>
                  </a:lnTo>
                  <a:lnTo>
                    <a:pt x="10176" y="7"/>
                  </a:lnTo>
                  <a:lnTo>
                    <a:pt x="10176" y="10"/>
                  </a:lnTo>
                  <a:lnTo>
                    <a:pt x="10174" y="13"/>
                  </a:lnTo>
                  <a:lnTo>
                    <a:pt x="10171" y="15"/>
                  </a:lnTo>
                  <a:lnTo>
                    <a:pt x="10168" y="15"/>
                  </a:lnTo>
                  <a:lnTo>
                    <a:pt x="9920" y="15"/>
                  </a:lnTo>
                  <a:lnTo>
                    <a:pt x="9916" y="15"/>
                  </a:lnTo>
                  <a:lnTo>
                    <a:pt x="9915" y="13"/>
                  </a:lnTo>
                  <a:lnTo>
                    <a:pt x="9913" y="10"/>
                  </a:lnTo>
                  <a:lnTo>
                    <a:pt x="9911" y="7"/>
                  </a:lnTo>
                  <a:lnTo>
                    <a:pt x="9913" y="4"/>
                  </a:lnTo>
                  <a:lnTo>
                    <a:pt x="9915" y="2"/>
                  </a:lnTo>
                  <a:lnTo>
                    <a:pt x="9916" y="0"/>
                  </a:lnTo>
                  <a:lnTo>
                    <a:pt x="992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97" name="Freeform 144">
              <a:extLst>
                <a:ext uri="{FF2B5EF4-FFF2-40B4-BE49-F238E27FC236}">
                  <a16:creationId xmlns:a16="http://schemas.microsoft.com/office/drawing/2014/main" id="{CF6B3CAE-928D-4DDB-8359-B125CA3D91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8" y="2657"/>
              <a:ext cx="7" cy="1056"/>
            </a:xfrm>
            <a:custGeom>
              <a:avLst/>
              <a:gdLst>
                <a:gd name="T0" fmla="*/ 16 w 16"/>
                <a:gd name="T1" fmla="*/ 240 h 2112"/>
                <a:gd name="T2" fmla="*/ 14 w 16"/>
                <a:gd name="T3" fmla="*/ 246 h 2112"/>
                <a:gd name="T4" fmla="*/ 9 w 16"/>
                <a:gd name="T5" fmla="*/ 248 h 2112"/>
                <a:gd name="T6" fmla="*/ 2 w 16"/>
                <a:gd name="T7" fmla="*/ 246 h 2112"/>
                <a:gd name="T8" fmla="*/ 0 w 16"/>
                <a:gd name="T9" fmla="*/ 240 h 2112"/>
                <a:gd name="T10" fmla="*/ 0 w 16"/>
                <a:gd name="T11" fmla="*/ 4 h 2112"/>
                <a:gd name="T12" fmla="*/ 5 w 16"/>
                <a:gd name="T13" fmla="*/ 0 h 2112"/>
                <a:gd name="T14" fmla="*/ 10 w 16"/>
                <a:gd name="T15" fmla="*/ 0 h 2112"/>
                <a:gd name="T16" fmla="*/ 16 w 16"/>
                <a:gd name="T17" fmla="*/ 4 h 2112"/>
                <a:gd name="T18" fmla="*/ 16 w 16"/>
                <a:gd name="T19" fmla="*/ 7 h 2112"/>
                <a:gd name="T20" fmla="*/ 16 w 16"/>
                <a:gd name="T21" fmla="*/ 614 h 2112"/>
                <a:gd name="T22" fmla="*/ 14 w 16"/>
                <a:gd name="T23" fmla="*/ 619 h 2112"/>
                <a:gd name="T24" fmla="*/ 9 w 16"/>
                <a:gd name="T25" fmla="*/ 622 h 2112"/>
                <a:gd name="T26" fmla="*/ 2 w 16"/>
                <a:gd name="T27" fmla="*/ 619 h 2112"/>
                <a:gd name="T28" fmla="*/ 0 w 16"/>
                <a:gd name="T29" fmla="*/ 614 h 2112"/>
                <a:gd name="T30" fmla="*/ 0 w 16"/>
                <a:gd name="T31" fmla="*/ 377 h 2112"/>
                <a:gd name="T32" fmla="*/ 5 w 16"/>
                <a:gd name="T33" fmla="*/ 373 h 2112"/>
                <a:gd name="T34" fmla="*/ 10 w 16"/>
                <a:gd name="T35" fmla="*/ 373 h 2112"/>
                <a:gd name="T36" fmla="*/ 16 w 16"/>
                <a:gd name="T37" fmla="*/ 377 h 2112"/>
                <a:gd name="T38" fmla="*/ 16 w 16"/>
                <a:gd name="T39" fmla="*/ 381 h 2112"/>
                <a:gd name="T40" fmla="*/ 16 w 16"/>
                <a:gd name="T41" fmla="*/ 986 h 2112"/>
                <a:gd name="T42" fmla="*/ 14 w 16"/>
                <a:gd name="T43" fmla="*/ 992 h 2112"/>
                <a:gd name="T44" fmla="*/ 9 w 16"/>
                <a:gd name="T45" fmla="*/ 994 h 2112"/>
                <a:gd name="T46" fmla="*/ 2 w 16"/>
                <a:gd name="T47" fmla="*/ 992 h 2112"/>
                <a:gd name="T48" fmla="*/ 0 w 16"/>
                <a:gd name="T49" fmla="*/ 986 h 2112"/>
                <a:gd name="T50" fmla="*/ 0 w 16"/>
                <a:gd name="T51" fmla="*/ 750 h 2112"/>
                <a:gd name="T52" fmla="*/ 5 w 16"/>
                <a:gd name="T53" fmla="*/ 746 h 2112"/>
                <a:gd name="T54" fmla="*/ 10 w 16"/>
                <a:gd name="T55" fmla="*/ 746 h 2112"/>
                <a:gd name="T56" fmla="*/ 16 w 16"/>
                <a:gd name="T57" fmla="*/ 750 h 2112"/>
                <a:gd name="T58" fmla="*/ 16 w 16"/>
                <a:gd name="T59" fmla="*/ 753 h 2112"/>
                <a:gd name="T60" fmla="*/ 16 w 16"/>
                <a:gd name="T61" fmla="*/ 1360 h 2112"/>
                <a:gd name="T62" fmla="*/ 14 w 16"/>
                <a:gd name="T63" fmla="*/ 1364 h 2112"/>
                <a:gd name="T64" fmla="*/ 9 w 16"/>
                <a:gd name="T65" fmla="*/ 1366 h 2112"/>
                <a:gd name="T66" fmla="*/ 2 w 16"/>
                <a:gd name="T67" fmla="*/ 1364 h 2112"/>
                <a:gd name="T68" fmla="*/ 0 w 16"/>
                <a:gd name="T69" fmla="*/ 1360 h 2112"/>
                <a:gd name="T70" fmla="*/ 0 w 16"/>
                <a:gd name="T71" fmla="*/ 1123 h 2112"/>
                <a:gd name="T72" fmla="*/ 5 w 16"/>
                <a:gd name="T73" fmla="*/ 1119 h 2112"/>
                <a:gd name="T74" fmla="*/ 10 w 16"/>
                <a:gd name="T75" fmla="*/ 1119 h 2112"/>
                <a:gd name="T76" fmla="*/ 16 w 16"/>
                <a:gd name="T77" fmla="*/ 1123 h 2112"/>
                <a:gd name="T78" fmla="*/ 16 w 16"/>
                <a:gd name="T79" fmla="*/ 1127 h 2112"/>
                <a:gd name="T80" fmla="*/ 16 w 16"/>
                <a:gd name="T81" fmla="*/ 1732 h 2112"/>
                <a:gd name="T82" fmla="*/ 14 w 16"/>
                <a:gd name="T83" fmla="*/ 1737 h 2112"/>
                <a:gd name="T84" fmla="*/ 9 w 16"/>
                <a:gd name="T85" fmla="*/ 1740 h 2112"/>
                <a:gd name="T86" fmla="*/ 2 w 16"/>
                <a:gd name="T87" fmla="*/ 1737 h 2112"/>
                <a:gd name="T88" fmla="*/ 0 w 16"/>
                <a:gd name="T89" fmla="*/ 1732 h 2112"/>
                <a:gd name="T90" fmla="*/ 0 w 16"/>
                <a:gd name="T91" fmla="*/ 1496 h 2112"/>
                <a:gd name="T92" fmla="*/ 5 w 16"/>
                <a:gd name="T93" fmla="*/ 1491 h 2112"/>
                <a:gd name="T94" fmla="*/ 10 w 16"/>
                <a:gd name="T95" fmla="*/ 1491 h 2112"/>
                <a:gd name="T96" fmla="*/ 16 w 16"/>
                <a:gd name="T97" fmla="*/ 1496 h 2112"/>
                <a:gd name="T98" fmla="*/ 16 w 16"/>
                <a:gd name="T99" fmla="*/ 1499 h 2112"/>
                <a:gd name="T100" fmla="*/ 16 w 16"/>
                <a:gd name="T101" fmla="*/ 2104 h 2112"/>
                <a:gd name="T102" fmla="*/ 14 w 16"/>
                <a:gd name="T103" fmla="*/ 2110 h 2112"/>
                <a:gd name="T104" fmla="*/ 9 w 16"/>
                <a:gd name="T105" fmla="*/ 2112 h 2112"/>
                <a:gd name="T106" fmla="*/ 2 w 16"/>
                <a:gd name="T107" fmla="*/ 2110 h 2112"/>
                <a:gd name="T108" fmla="*/ 0 w 16"/>
                <a:gd name="T109" fmla="*/ 2104 h 2112"/>
                <a:gd name="T110" fmla="*/ 0 w 16"/>
                <a:gd name="T111" fmla="*/ 1868 h 2112"/>
                <a:gd name="T112" fmla="*/ 5 w 16"/>
                <a:gd name="T113" fmla="*/ 1864 h 2112"/>
                <a:gd name="T114" fmla="*/ 10 w 16"/>
                <a:gd name="T115" fmla="*/ 1864 h 2112"/>
                <a:gd name="T116" fmla="*/ 16 w 16"/>
                <a:gd name="T117" fmla="*/ 1868 h 2112"/>
                <a:gd name="T118" fmla="*/ 16 w 16"/>
                <a:gd name="T119" fmla="*/ 1871 h 21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6"/>
                <a:gd name="T181" fmla="*/ 0 h 2112"/>
                <a:gd name="T182" fmla="*/ 16 w 16"/>
                <a:gd name="T183" fmla="*/ 2112 h 211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6" h="2112">
                  <a:moveTo>
                    <a:pt x="16" y="7"/>
                  </a:moveTo>
                  <a:lnTo>
                    <a:pt x="16" y="240"/>
                  </a:lnTo>
                  <a:lnTo>
                    <a:pt x="16" y="243"/>
                  </a:lnTo>
                  <a:lnTo>
                    <a:pt x="14" y="246"/>
                  </a:lnTo>
                  <a:lnTo>
                    <a:pt x="10" y="248"/>
                  </a:lnTo>
                  <a:lnTo>
                    <a:pt x="9" y="248"/>
                  </a:lnTo>
                  <a:lnTo>
                    <a:pt x="5" y="248"/>
                  </a:lnTo>
                  <a:lnTo>
                    <a:pt x="2" y="246"/>
                  </a:lnTo>
                  <a:lnTo>
                    <a:pt x="0" y="243"/>
                  </a:lnTo>
                  <a:lnTo>
                    <a:pt x="0" y="240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7"/>
                  </a:lnTo>
                  <a:close/>
                  <a:moveTo>
                    <a:pt x="16" y="381"/>
                  </a:moveTo>
                  <a:lnTo>
                    <a:pt x="16" y="614"/>
                  </a:lnTo>
                  <a:lnTo>
                    <a:pt x="16" y="617"/>
                  </a:lnTo>
                  <a:lnTo>
                    <a:pt x="14" y="619"/>
                  </a:lnTo>
                  <a:lnTo>
                    <a:pt x="10" y="620"/>
                  </a:lnTo>
                  <a:lnTo>
                    <a:pt x="9" y="622"/>
                  </a:lnTo>
                  <a:lnTo>
                    <a:pt x="5" y="620"/>
                  </a:lnTo>
                  <a:lnTo>
                    <a:pt x="2" y="619"/>
                  </a:lnTo>
                  <a:lnTo>
                    <a:pt x="0" y="617"/>
                  </a:lnTo>
                  <a:lnTo>
                    <a:pt x="0" y="614"/>
                  </a:lnTo>
                  <a:lnTo>
                    <a:pt x="0" y="381"/>
                  </a:lnTo>
                  <a:lnTo>
                    <a:pt x="0" y="377"/>
                  </a:lnTo>
                  <a:lnTo>
                    <a:pt x="2" y="374"/>
                  </a:lnTo>
                  <a:lnTo>
                    <a:pt x="5" y="373"/>
                  </a:lnTo>
                  <a:lnTo>
                    <a:pt x="9" y="373"/>
                  </a:lnTo>
                  <a:lnTo>
                    <a:pt x="10" y="373"/>
                  </a:lnTo>
                  <a:lnTo>
                    <a:pt x="14" y="374"/>
                  </a:lnTo>
                  <a:lnTo>
                    <a:pt x="16" y="377"/>
                  </a:lnTo>
                  <a:lnTo>
                    <a:pt x="16" y="381"/>
                  </a:lnTo>
                  <a:close/>
                  <a:moveTo>
                    <a:pt x="16" y="753"/>
                  </a:moveTo>
                  <a:lnTo>
                    <a:pt x="16" y="986"/>
                  </a:lnTo>
                  <a:lnTo>
                    <a:pt x="16" y="989"/>
                  </a:lnTo>
                  <a:lnTo>
                    <a:pt x="14" y="992"/>
                  </a:lnTo>
                  <a:lnTo>
                    <a:pt x="10" y="994"/>
                  </a:lnTo>
                  <a:lnTo>
                    <a:pt x="9" y="994"/>
                  </a:lnTo>
                  <a:lnTo>
                    <a:pt x="5" y="994"/>
                  </a:lnTo>
                  <a:lnTo>
                    <a:pt x="2" y="992"/>
                  </a:lnTo>
                  <a:lnTo>
                    <a:pt x="0" y="989"/>
                  </a:lnTo>
                  <a:lnTo>
                    <a:pt x="0" y="986"/>
                  </a:lnTo>
                  <a:lnTo>
                    <a:pt x="0" y="753"/>
                  </a:lnTo>
                  <a:lnTo>
                    <a:pt x="0" y="750"/>
                  </a:lnTo>
                  <a:lnTo>
                    <a:pt x="2" y="748"/>
                  </a:lnTo>
                  <a:lnTo>
                    <a:pt x="5" y="746"/>
                  </a:lnTo>
                  <a:lnTo>
                    <a:pt x="9" y="745"/>
                  </a:lnTo>
                  <a:lnTo>
                    <a:pt x="10" y="746"/>
                  </a:lnTo>
                  <a:lnTo>
                    <a:pt x="14" y="748"/>
                  </a:lnTo>
                  <a:lnTo>
                    <a:pt x="16" y="750"/>
                  </a:lnTo>
                  <a:lnTo>
                    <a:pt x="16" y="753"/>
                  </a:lnTo>
                  <a:close/>
                  <a:moveTo>
                    <a:pt x="16" y="1127"/>
                  </a:moveTo>
                  <a:lnTo>
                    <a:pt x="16" y="1360"/>
                  </a:lnTo>
                  <a:lnTo>
                    <a:pt x="16" y="1361"/>
                  </a:lnTo>
                  <a:lnTo>
                    <a:pt x="14" y="1364"/>
                  </a:lnTo>
                  <a:lnTo>
                    <a:pt x="10" y="1366"/>
                  </a:lnTo>
                  <a:lnTo>
                    <a:pt x="9" y="1366"/>
                  </a:lnTo>
                  <a:lnTo>
                    <a:pt x="5" y="1366"/>
                  </a:lnTo>
                  <a:lnTo>
                    <a:pt x="2" y="1364"/>
                  </a:lnTo>
                  <a:lnTo>
                    <a:pt x="0" y="1361"/>
                  </a:lnTo>
                  <a:lnTo>
                    <a:pt x="0" y="1360"/>
                  </a:lnTo>
                  <a:lnTo>
                    <a:pt x="0" y="1127"/>
                  </a:lnTo>
                  <a:lnTo>
                    <a:pt x="0" y="1123"/>
                  </a:lnTo>
                  <a:lnTo>
                    <a:pt x="2" y="1120"/>
                  </a:lnTo>
                  <a:lnTo>
                    <a:pt x="5" y="1119"/>
                  </a:lnTo>
                  <a:lnTo>
                    <a:pt x="9" y="1119"/>
                  </a:lnTo>
                  <a:lnTo>
                    <a:pt x="10" y="1119"/>
                  </a:lnTo>
                  <a:lnTo>
                    <a:pt x="14" y="1120"/>
                  </a:lnTo>
                  <a:lnTo>
                    <a:pt x="16" y="1123"/>
                  </a:lnTo>
                  <a:lnTo>
                    <a:pt x="16" y="1127"/>
                  </a:lnTo>
                  <a:close/>
                  <a:moveTo>
                    <a:pt x="16" y="1499"/>
                  </a:moveTo>
                  <a:lnTo>
                    <a:pt x="16" y="1732"/>
                  </a:lnTo>
                  <a:lnTo>
                    <a:pt x="16" y="1735"/>
                  </a:lnTo>
                  <a:lnTo>
                    <a:pt x="14" y="1737"/>
                  </a:lnTo>
                  <a:lnTo>
                    <a:pt x="10" y="1738"/>
                  </a:lnTo>
                  <a:lnTo>
                    <a:pt x="9" y="1740"/>
                  </a:lnTo>
                  <a:lnTo>
                    <a:pt x="5" y="1738"/>
                  </a:lnTo>
                  <a:lnTo>
                    <a:pt x="2" y="1737"/>
                  </a:lnTo>
                  <a:lnTo>
                    <a:pt x="0" y="1735"/>
                  </a:lnTo>
                  <a:lnTo>
                    <a:pt x="0" y="1732"/>
                  </a:lnTo>
                  <a:lnTo>
                    <a:pt x="0" y="1499"/>
                  </a:lnTo>
                  <a:lnTo>
                    <a:pt x="0" y="1496"/>
                  </a:lnTo>
                  <a:lnTo>
                    <a:pt x="2" y="1492"/>
                  </a:lnTo>
                  <a:lnTo>
                    <a:pt x="5" y="1491"/>
                  </a:lnTo>
                  <a:lnTo>
                    <a:pt x="9" y="1491"/>
                  </a:lnTo>
                  <a:lnTo>
                    <a:pt x="10" y="1491"/>
                  </a:lnTo>
                  <a:lnTo>
                    <a:pt x="14" y="1492"/>
                  </a:lnTo>
                  <a:lnTo>
                    <a:pt x="16" y="1496"/>
                  </a:lnTo>
                  <a:lnTo>
                    <a:pt x="16" y="1499"/>
                  </a:lnTo>
                  <a:close/>
                  <a:moveTo>
                    <a:pt x="16" y="1871"/>
                  </a:moveTo>
                  <a:lnTo>
                    <a:pt x="16" y="2104"/>
                  </a:lnTo>
                  <a:lnTo>
                    <a:pt x="16" y="2107"/>
                  </a:lnTo>
                  <a:lnTo>
                    <a:pt x="14" y="2110"/>
                  </a:lnTo>
                  <a:lnTo>
                    <a:pt x="10" y="2112"/>
                  </a:lnTo>
                  <a:lnTo>
                    <a:pt x="9" y="2112"/>
                  </a:lnTo>
                  <a:lnTo>
                    <a:pt x="5" y="2112"/>
                  </a:lnTo>
                  <a:lnTo>
                    <a:pt x="2" y="2110"/>
                  </a:lnTo>
                  <a:lnTo>
                    <a:pt x="0" y="2107"/>
                  </a:lnTo>
                  <a:lnTo>
                    <a:pt x="0" y="2104"/>
                  </a:lnTo>
                  <a:lnTo>
                    <a:pt x="0" y="1871"/>
                  </a:lnTo>
                  <a:lnTo>
                    <a:pt x="0" y="1868"/>
                  </a:lnTo>
                  <a:lnTo>
                    <a:pt x="2" y="1866"/>
                  </a:lnTo>
                  <a:lnTo>
                    <a:pt x="5" y="1864"/>
                  </a:lnTo>
                  <a:lnTo>
                    <a:pt x="9" y="1864"/>
                  </a:lnTo>
                  <a:lnTo>
                    <a:pt x="10" y="1864"/>
                  </a:lnTo>
                  <a:lnTo>
                    <a:pt x="14" y="1866"/>
                  </a:lnTo>
                  <a:lnTo>
                    <a:pt x="16" y="1868"/>
                  </a:lnTo>
                  <a:lnTo>
                    <a:pt x="16" y="187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98" name="Rectangle 145">
              <a:extLst>
                <a:ext uri="{FF2B5EF4-FFF2-40B4-BE49-F238E27FC236}">
                  <a16:creationId xmlns:a16="http://schemas.microsoft.com/office/drawing/2014/main" id="{E2F44045-8996-4CD9-A38A-56CB52980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850"/>
              <a:ext cx="2530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99" name="Rectangle 146">
              <a:extLst>
                <a:ext uri="{FF2B5EF4-FFF2-40B4-BE49-F238E27FC236}">
                  <a16:creationId xmlns:a16="http://schemas.microsoft.com/office/drawing/2014/main" id="{6BEA7189-F7A8-4A2A-A2B0-871D48E8B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850"/>
              <a:ext cx="2530" cy="170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0" name="Rectangle 147">
              <a:extLst>
                <a:ext uri="{FF2B5EF4-FFF2-40B4-BE49-F238E27FC236}">
                  <a16:creationId xmlns:a16="http://schemas.microsoft.com/office/drawing/2014/main" id="{4943AE12-688B-47C0-AFDD-7A1CD70F2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3883"/>
              <a:ext cx="213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separate diagrams for each polymorphic concrete case</a:t>
              </a:r>
              <a:endParaRPr lang="en-US"/>
            </a:p>
          </p:txBody>
        </p:sp>
        <p:sp>
          <p:nvSpPr>
            <p:cNvPr id="101" name="Freeform 148">
              <a:extLst>
                <a:ext uri="{FF2B5EF4-FFF2-40B4-BE49-F238E27FC236}">
                  <a16:creationId xmlns:a16="http://schemas.microsoft.com/office/drawing/2014/main" id="{3B17D278-DA53-4AB6-87DB-677376515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3850"/>
              <a:ext cx="116" cy="109"/>
            </a:xfrm>
            <a:custGeom>
              <a:avLst/>
              <a:gdLst>
                <a:gd name="T0" fmla="*/ 0 w 233"/>
                <a:gd name="T1" fmla="*/ 0 h 219"/>
                <a:gd name="T2" fmla="*/ 233 w 233"/>
                <a:gd name="T3" fmla="*/ 219 h 219"/>
                <a:gd name="T4" fmla="*/ 233 w 233"/>
                <a:gd name="T5" fmla="*/ 0 h 219"/>
                <a:gd name="T6" fmla="*/ 0 w 233"/>
                <a:gd name="T7" fmla="*/ 0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219"/>
                <a:gd name="T14" fmla="*/ 233 w 233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219">
                  <a:moveTo>
                    <a:pt x="0" y="0"/>
                  </a:moveTo>
                  <a:lnTo>
                    <a:pt x="233" y="219"/>
                  </a:lnTo>
                  <a:lnTo>
                    <a:pt x="2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" name="Freeform 149">
              <a:extLst>
                <a:ext uri="{FF2B5EF4-FFF2-40B4-BE49-F238E27FC236}">
                  <a16:creationId xmlns:a16="http://schemas.microsoft.com/office/drawing/2014/main" id="{FE518263-9946-467F-9A18-E7C8B782C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3850"/>
              <a:ext cx="116" cy="109"/>
            </a:xfrm>
            <a:custGeom>
              <a:avLst/>
              <a:gdLst>
                <a:gd name="T0" fmla="*/ 0 w 233"/>
                <a:gd name="T1" fmla="*/ 0 h 219"/>
                <a:gd name="T2" fmla="*/ 233 w 233"/>
                <a:gd name="T3" fmla="*/ 219 h 219"/>
                <a:gd name="T4" fmla="*/ 233 w 233"/>
                <a:gd name="T5" fmla="*/ 0 h 219"/>
                <a:gd name="T6" fmla="*/ 0 w 233"/>
                <a:gd name="T7" fmla="*/ 0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219"/>
                <a:gd name="T14" fmla="*/ 233 w 233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219">
                  <a:moveTo>
                    <a:pt x="0" y="0"/>
                  </a:moveTo>
                  <a:lnTo>
                    <a:pt x="233" y="219"/>
                  </a:lnTo>
                  <a:lnTo>
                    <a:pt x="2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3" name="Freeform 150">
              <a:extLst>
                <a:ext uri="{FF2B5EF4-FFF2-40B4-BE49-F238E27FC236}">
                  <a16:creationId xmlns:a16="http://schemas.microsoft.com/office/drawing/2014/main" id="{332E915C-2306-4553-A548-619C801C2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3850"/>
              <a:ext cx="116" cy="109"/>
            </a:xfrm>
            <a:custGeom>
              <a:avLst/>
              <a:gdLst>
                <a:gd name="T0" fmla="*/ 233 w 233"/>
                <a:gd name="T1" fmla="*/ 219 h 219"/>
                <a:gd name="T2" fmla="*/ 0 w 233"/>
                <a:gd name="T3" fmla="*/ 0 h 219"/>
                <a:gd name="T4" fmla="*/ 0 w 233"/>
                <a:gd name="T5" fmla="*/ 219 h 219"/>
                <a:gd name="T6" fmla="*/ 233 w 233"/>
                <a:gd name="T7" fmla="*/ 219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219"/>
                <a:gd name="T14" fmla="*/ 233 w 233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219">
                  <a:moveTo>
                    <a:pt x="233" y="219"/>
                  </a:moveTo>
                  <a:lnTo>
                    <a:pt x="0" y="0"/>
                  </a:lnTo>
                  <a:lnTo>
                    <a:pt x="0" y="219"/>
                  </a:lnTo>
                  <a:lnTo>
                    <a:pt x="233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4" name="Freeform 151">
              <a:extLst>
                <a:ext uri="{FF2B5EF4-FFF2-40B4-BE49-F238E27FC236}">
                  <a16:creationId xmlns:a16="http://schemas.microsoft.com/office/drawing/2014/main" id="{2F145931-F20A-4DC8-B6E2-5DE16F65D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3850"/>
              <a:ext cx="116" cy="109"/>
            </a:xfrm>
            <a:custGeom>
              <a:avLst/>
              <a:gdLst>
                <a:gd name="T0" fmla="*/ 233 w 233"/>
                <a:gd name="T1" fmla="*/ 219 h 219"/>
                <a:gd name="T2" fmla="*/ 0 w 233"/>
                <a:gd name="T3" fmla="*/ 0 h 219"/>
                <a:gd name="T4" fmla="*/ 0 w 233"/>
                <a:gd name="T5" fmla="*/ 219 h 219"/>
                <a:gd name="T6" fmla="*/ 233 w 233"/>
                <a:gd name="T7" fmla="*/ 219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219"/>
                <a:gd name="T14" fmla="*/ 233 w 233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219">
                  <a:moveTo>
                    <a:pt x="233" y="219"/>
                  </a:moveTo>
                  <a:lnTo>
                    <a:pt x="0" y="0"/>
                  </a:lnTo>
                  <a:lnTo>
                    <a:pt x="0" y="219"/>
                  </a:lnTo>
                  <a:lnTo>
                    <a:pt x="233" y="219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5" name="Freeform 152">
              <a:extLst>
                <a:ext uri="{FF2B5EF4-FFF2-40B4-BE49-F238E27FC236}">
                  <a16:creationId xmlns:a16="http://schemas.microsoft.com/office/drawing/2014/main" id="{B9EAFBBF-DA85-48AC-A257-B94FE991C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9" y="3652"/>
              <a:ext cx="258" cy="199"/>
            </a:xfrm>
            <a:custGeom>
              <a:avLst/>
              <a:gdLst>
                <a:gd name="T0" fmla="*/ 512 w 516"/>
                <a:gd name="T1" fmla="*/ 395 h 400"/>
                <a:gd name="T2" fmla="*/ 516 w 516"/>
                <a:gd name="T3" fmla="*/ 400 h 400"/>
                <a:gd name="T4" fmla="*/ 488 w 516"/>
                <a:gd name="T5" fmla="*/ 380 h 400"/>
                <a:gd name="T6" fmla="*/ 493 w 516"/>
                <a:gd name="T7" fmla="*/ 382 h 400"/>
                <a:gd name="T8" fmla="*/ 469 w 516"/>
                <a:gd name="T9" fmla="*/ 366 h 400"/>
                <a:gd name="T10" fmla="*/ 473 w 516"/>
                <a:gd name="T11" fmla="*/ 362 h 400"/>
                <a:gd name="T12" fmla="*/ 469 w 516"/>
                <a:gd name="T13" fmla="*/ 366 h 400"/>
                <a:gd name="T14" fmla="*/ 450 w 516"/>
                <a:gd name="T15" fmla="*/ 346 h 400"/>
                <a:gd name="T16" fmla="*/ 449 w 516"/>
                <a:gd name="T17" fmla="*/ 350 h 400"/>
                <a:gd name="T18" fmla="*/ 426 w 516"/>
                <a:gd name="T19" fmla="*/ 330 h 400"/>
                <a:gd name="T20" fmla="*/ 430 w 516"/>
                <a:gd name="T21" fmla="*/ 333 h 400"/>
                <a:gd name="T22" fmla="*/ 404 w 516"/>
                <a:gd name="T23" fmla="*/ 316 h 400"/>
                <a:gd name="T24" fmla="*/ 409 w 516"/>
                <a:gd name="T25" fmla="*/ 314 h 400"/>
                <a:gd name="T26" fmla="*/ 406 w 516"/>
                <a:gd name="T27" fmla="*/ 317 h 400"/>
                <a:gd name="T28" fmla="*/ 383 w 516"/>
                <a:gd name="T29" fmla="*/ 296 h 400"/>
                <a:gd name="T30" fmla="*/ 385 w 516"/>
                <a:gd name="T31" fmla="*/ 301 h 400"/>
                <a:gd name="T32" fmla="*/ 364 w 516"/>
                <a:gd name="T33" fmla="*/ 280 h 400"/>
                <a:gd name="T34" fmla="*/ 364 w 516"/>
                <a:gd name="T35" fmla="*/ 285 h 400"/>
                <a:gd name="T36" fmla="*/ 340 w 516"/>
                <a:gd name="T37" fmla="*/ 265 h 400"/>
                <a:gd name="T38" fmla="*/ 345 w 516"/>
                <a:gd name="T39" fmla="*/ 265 h 400"/>
                <a:gd name="T40" fmla="*/ 320 w 516"/>
                <a:gd name="T41" fmla="*/ 251 h 400"/>
                <a:gd name="T42" fmla="*/ 323 w 516"/>
                <a:gd name="T43" fmla="*/ 248 h 400"/>
                <a:gd name="T44" fmla="*/ 320 w 516"/>
                <a:gd name="T45" fmla="*/ 251 h 400"/>
                <a:gd name="T46" fmla="*/ 299 w 516"/>
                <a:gd name="T47" fmla="*/ 230 h 400"/>
                <a:gd name="T48" fmla="*/ 301 w 516"/>
                <a:gd name="T49" fmla="*/ 236 h 400"/>
                <a:gd name="T50" fmla="*/ 277 w 516"/>
                <a:gd name="T51" fmla="*/ 215 h 400"/>
                <a:gd name="T52" fmla="*/ 282 w 516"/>
                <a:gd name="T53" fmla="*/ 217 h 400"/>
                <a:gd name="T54" fmla="*/ 256 w 516"/>
                <a:gd name="T55" fmla="*/ 202 h 400"/>
                <a:gd name="T56" fmla="*/ 259 w 516"/>
                <a:gd name="T57" fmla="*/ 199 h 400"/>
                <a:gd name="T58" fmla="*/ 256 w 516"/>
                <a:gd name="T59" fmla="*/ 202 h 400"/>
                <a:gd name="T60" fmla="*/ 235 w 516"/>
                <a:gd name="T61" fmla="*/ 181 h 400"/>
                <a:gd name="T62" fmla="*/ 239 w 516"/>
                <a:gd name="T63" fmla="*/ 186 h 400"/>
                <a:gd name="T64" fmla="*/ 211 w 516"/>
                <a:gd name="T65" fmla="*/ 167 h 400"/>
                <a:gd name="T66" fmla="*/ 216 w 516"/>
                <a:gd name="T67" fmla="*/ 170 h 400"/>
                <a:gd name="T68" fmla="*/ 192 w 516"/>
                <a:gd name="T69" fmla="*/ 154 h 400"/>
                <a:gd name="T70" fmla="*/ 196 w 516"/>
                <a:gd name="T71" fmla="*/ 149 h 400"/>
                <a:gd name="T72" fmla="*/ 170 w 516"/>
                <a:gd name="T73" fmla="*/ 136 h 400"/>
                <a:gd name="T74" fmla="*/ 173 w 516"/>
                <a:gd name="T75" fmla="*/ 133 h 400"/>
                <a:gd name="T76" fmla="*/ 170 w 516"/>
                <a:gd name="T77" fmla="*/ 136 h 400"/>
                <a:gd name="T78" fmla="*/ 149 w 516"/>
                <a:gd name="T79" fmla="*/ 117 h 400"/>
                <a:gd name="T80" fmla="*/ 153 w 516"/>
                <a:gd name="T81" fmla="*/ 120 h 400"/>
                <a:gd name="T82" fmla="*/ 127 w 516"/>
                <a:gd name="T83" fmla="*/ 102 h 400"/>
                <a:gd name="T84" fmla="*/ 132 w 516"/>
                <a:gd name="T85" fmla="*/ 100 h 400"/>
                <a:gd name="T86" fmla="*/ 129 w 516"/>
                <a:gd name="T87" fmla="*/ 104 h 400"/>
                <a:gd name="T88" fmla="*/ 106 w 516"/>
                <a:gd name="T89" fmla="*/ 83 h 400"/>
                <a:gd name="T90" fmla="*/ 108 w 516"/>
                <a:gd name="T91" fmla="*/ 87 h 400"/>
                <a:gd name="T92" fmla="*/ 87 w 516"/>
                <a:gd name="T93" fmla="*/ 66 h 400"/>
                <a:gd name="T94" fmla="*/ 89 w 516"/>
                <a:gd name="T95" fmla="*/ 71 h 400"/>
                <a:gd name="T96" fmla="*/ 63 w 516"/>
                <a:gd name="T97" fmla="*/ 53 h 400"/>
                <a:gd name="T98" fmla="*/ 68 w 516"/>
                <a:gd name="T99" fmla="*/ 52 h 400"/>
                <a:gd name="T100" fmla="*/ 43 w 516"/>
                <a:gd name="T101" fmla="*/ 39 h 400"/>
                <a:gd name="T102" fmla="*/ 46 w 516"/>
                <a:gd name="T103" fmla="*/ 36 h 400"/>
                <a:gd name="T104" fmla="*/ 43 w 516"/>
                <a:gd name="T105" fmla="*/ 39 h 400"/>
                <a:gd name="T106" fmla="*/ 22 w 516"/>
                <a:gd name="T107" fmla="*/ 18 h 400"/>
                <a:gd name="T108" fmla="*/ 24 w 516"/>
                <a:gd name="T109" fmla="*/ 23 h 400"/>
                <a:gd name="T110" fmla="*/ 0 w 516"/>
                <a:gd name="T111" fmla="*/ 2 h 400"/>
                <a:gd name="T112" fmla="*/ 5 w 516"/>
                <a:gd name="T113" fmla="*/ 5 h 40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16"/>
                <a:gd name="T172" fmla="*/ 0 h 400"/>
                <a:gd name="T173" fmla="*/ 516 w 516"/>
                <a:gd name="T174" fmla="*/ 400 h 40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16" h="400">
                  <a:moveTo>
                    <a:pt x="511" y="400"/>
                  </a:moveTo>
                  <a:lnTo>
                    <a:pt x="511" y="400"/>
                  </a:lnTo>
                  <a:lnTo>
                    <a:pt x="511" y="396"/>
                  </a:lnTo>
                  <a:lnTo>
                    <a:pt x="511" y="395"/>
                  </a:lnTo>
                  <a:lnTo>
                    <a:pt x="512" y="395"/>
                  </a:lnTo>
                  <a:lnTo>
                    <a:pt x="514" y="395"/>
                  </a:lnTo>
                  <a:lnTo>
                    <a:pt x="516" y="395"/>
                  </a:lnTo>
                  <a:lnTo>
                    <a:pt x="516" y="396"/>
                  </a:lnTo>
                  <a:lnTo>
                    <a:pt x="516" y="398"/>
                  </a:lnTo>
                  <a:lnTo>
                    <a:pt x="516" y="400"/>
                  </a:lnTo>
                  <a:lnTo>
                    <a:pt x="512" y="400"/>
                  </a:lnTo>
                  <a:lnTo>
                    <a:pt x="511" y="400"/>
                  </a:lnTo>
                  <a:close/>
                  <a:moveTo>
                    <a:pt x="490" y="382"/>
                  </a:moveTo>
                  <a:lnTo>
                    <a:pt x="490" y="382"/>
                  </a:lnTo>
                  <a:lnTo>
                    <a:pt x="488" y="380"/>
                  </a:lnTo>
                  <a:lnTo>
                    <a:pt x="490" y="379"/>
                  </a:lnTo>
                  <a:lnTo>
                    <a:pt x="492" y="379"/>
                  </a:lnTo>
                  <a:lnTo>
                    <a:pt x="493" y="379"/>
                  </a:lnTo>
                  <a:lnTo>
                    <a:pt x="495" y="380"/>
                  </a:lnTo>
                  <a:lnTo>
                    <a:pt x="493" y="382"/>
                  </a:lnTo>
                  <a:lnTo>
                    <a:pt x="493" y="384"/>
                  </a:lnTo>
                  <a:lnTo>
                    <a:pt x="492" y="384"/>
                  </a:lnTo>
                  <a:lnTo>
                    <a:pt x="490" y="384"/>
                  </a:lnTo>
                  <a:lnTo>
                    <a:pt x="490" y="382"/>
                  </a:lnTo>
                  <a:close/>
                  <a:moveTo>
                    <a:pt x="469" y="366"/>
                  </a:moveTo>
                  <a:lnTo>
                    <a:pt x="469" y="366"/>
                  </a:lnTo>
                  <a:lnTo>
                    <a:pt x="468" y="366"/>
                  </a:lnTo>
                  <a:lnTo>
                    <a:pt x="468" y="364"/>
                  </a:lnTo>
                  <a:lnTo>
                    <a:pt x="469" y="362"/>
                  </a:lnTo>
                  <a:lnTo>
                    <a:pt x="471" y="361"/>
                  </a:lnTo>
                  <a:lnTo>
                    <a:pt x="473" y="362"/>
                  </a:lnTo>
                  <a:lnTo>
                    <a:pt x="473" y="364"/>
                  </a:lnTo>
                  <a:lnTo>
                    <a:pt x="473" y="366"/>
                  </a:lnTo>
                  <a:lnTo>
                    <a:pt x="471" y="367"/>
                  </a:lnTo>
                  <a:lnTo>
                    <a:pt x="469" y="366"/>
                  </a:lnTo>
                  <a:close/>
                  <a:moveTo>
                    <a:pt x="447" y="350"/>
                  </a:moveTo>
                  <a:lnTo>
                    <a:pt x="447" y="350"/>
                  </a:lnTo>
                  <a:lnTo>
                    <a:pt x="447" y="348"/>
                  </a:lnTo>
                  <a:lnTo>
                    <a:pt x="447" y="346"/>
                  </a:lnTo>
                  <a:lnTo>
                    <a:pt x="449" y="345"/>
                  </a:lnTo>
                  <a:lnTo>
                    <a:pt x="450" y="346"/>
                  </a:lnTo>
                  <a:lnTo>
                    <a:pt x="452" y="346"/>
                  </a:lnTo>
                  <a:lnTo>
                    <a:pt x="452" y="348"/>
                  </a:lnTo>
                  <a:lnTo>
                    <a:pt x="452" y="350"/>
                  </a:lnTo>
                  <a:lnTo>
                    <a:pt x="450" y="350"/>
                  </a:lnTo>
                  <a:lnTo>
                    <a:pt x="449" y="351"/>
                  </a:lnTo>
                  <a:lnTo>
                    <a:pt x="449" y="350"/>
                  </a:lnTo>
                  <a:lnTo>
                    <a:pt x="447" y="350"/>
                  </a:lnTo>
                  <a:close/>
                  <a:moveTo>
                    <a:pt x="426" y="333"/>
                  </a:moveTo>
                  <a:lnTo>
                    <a:pt x="426" y="333"/>
                  </a:lnTo>
                  <a:lnTo>
                    <a:pt x="425" y="332"/>
                  </a:lnTo>
                  <a:lnTo>
                    <a:pt x="425" y="330"/>
                  </a:lnTo>
                  <a:lnTo>
                    <a:pt x="426" y="330"/>
                  </a:lnTo>
                  <a:lnTo>
                    <a:pt x="426" y="329"/>
                  </a:lnTo>
                  <a:lnTo>
                    <a:pt x="428" y="329"/>
                  </a:lnTo>
                  <a:lnTo>
                    <a:pt x="430" y="330"/>
                  </a:lnTo>
                  <a:lnTo>
                    <a:pt x="430" y="332"/>
                  </a:lnTo>
                  <a:lnTo>
                    <a:pt x="430" y="333"/>
                  </a:lnTo>
                  <a:lnTo>
                    <a:pt x="428" y="333"/>
                  </a:lnTo>
                  <a:lnTo>
                    <a:pt x="426" y="333"/>
                  </a:lnTo>
                  <a:close/>
                  <a:moveTo>
                    <a:pt x="406" y="317"/>
                  </a:moveTo>
                  <a:lnTo>
                    <a:pt x="406" y="317"/>
                  </a:lnTo>
                  <a:lnTo>
                    <a:pt x="404" y="316"/>
                  </a:lnTo>
                  <a:lnTo>
                    <a:pt x="404" y="314"/>
                  </a:lnTo>
                  <a:lnTo>
                    <a:pt x="406" y="312"/>
                  </a:lnTo>
                  <a:lnTo>
                    <a:pt x="407" y="312"/>
                  </a:lnTo>
                  <a:lnTo>
                    <a:pt x="409" y="314"/>
                  </a:lnTo>
                  <a:lnTo>
                    <a:pt x="409" y="316"/>
                  </a:lnTo>
                  <a:lnTo>
                    <a:pt x="409" y="317"/>
                  </a:lnTo>
                  <a:lnTo>
                    <a:pt x="407" y="317"/>
                  </a:lnTo>
                  <a:lnTo>
                    <a:pt x="406" y="317"/>
                  </a:lnTo>
                  <a:close/>
                  <a:moveTo>
                    <a:pt x="383" y="301"/>
                  </a:moveTo>
                  <a:lnTo>
                    <a:pt x="383" y="301"/>
                  </a:lnTo>
                  <a:lnTo>
                    <a:pt x="383" y="299"/>
                  </a:lnTo>
                  <a:lnTo>
                    <a:pt x="382" y="299"/>
                  </a:lnTo>
                  <a:lnTo>
                    <a:pt x="383" y="298"/>
                  </a:lnTo>
                  <a:lnTo>
                    <a:pt x="383" y="296"/>
                  </a:lnTo>
                  <a:lnTo>
                    <a:pt x="385" y="296"/>
                  </a:lnTo>
                  <a:lnTo>
                    <a:pt x="387" y="296"/>
                  </a:lnTo>
                  <a:lnTo>
                    <a:pt x="388" y="298"/>
                  </a:lnTo>
                  <a:lnTo>
                    <a:pt x="387" y="301"/>
                  </a:lnTo>
                  <a:lnTo>
                    <a:pt x="385" y="301"/>
                  </a:lnTo>
                  <a:lnTo>
                    <a:pt x="383" y="301"/>
                  </a:lnTo>
                  <a:close/>
                  <a:moveTo>
                    <a:pt x="363" y="285"/>
                  </a:moveTo>
                  <a:lnTo>
                    <a:pt x="363" y="285"/>
                  </a:lnTo>
                  <a:lnTo>
                    <a:pt x="361" y="282"/>
                  </a:lnTo>
                  <a:lnTo>
                    <a:pt x="363" y="280"/>
                  </a:lnTo>
                  <a:lnTo>
                    <a:pt x="364" y="280"/>
                  </a:lnTo>
                  <a:lnTo>
                    <a:pt x="366" y="280"/>
                  </a:lnTo>
                  <a:lnTo>
                    <a:pt x="366" y="282"/>
                  </a:lnTo>
                  <a:lnTo>
                    <a:pt x="366" y="285"/>
                  </a:lnTo>
                  <a:lnTo>
                    <a:pt x="364" y="285"/>
                  </a:lnTo>
                  <a:lnTo>
                    <a:pt x="363" y="285"/>
                  </a:lnTo>
                  <a:close/>
                  <a:moveTo>
                    <a:pt x="340" y="269"/>
                  </a:moveTo>
                  <a:lnTo>
                    <a:pt x="340" y="269"/>
                  </a:lnTo>
                  <a:lnTo>
                    <a:pt x="340" y="267"/>
                  </a:lnTo>
                  <a:lnTo>
                    <a:pt x="340" y="265"/>
                  </a:lnTo>
                  <a:lnTo>
                    <a:pt x="340" y="264"/>
                  </a:lnTo>
                  <a:lnTo>
                    <a:pt x="342" y="264"/>
                  </a:lnTo>
                  <a:lnTo>
                    <a:pt x="345" y="264"/>
                  </a:lnTo>
                  <a:lnTo>
                    <a:pt x="345" y="265"/>
                  </a:lnTo>
                  <a:lnTo>
                    <a:pt x="345" y="267"/>
                  </a:lnTo>
                  <a:lnTo>
                    <a:pt x="344" y="269"/>
                  </a:lnTo>
                  <a:lnTo>
                    <a:pt x="342" y="269"/>
                  </a:lnTo>
                  <a:lnTo>
                    <a:pt x="340" y="269"/>
                  </a:lnTo>
                  <a:close/>
                  <a:moveTo>
                    <a:pt x="320" y="251"/>
                  </a:moveTo>
                  <a:lnTo>
                    <a:pt x="320" y="251"/>
                  </a:lnTo>
                  <a:lnTo>
                    <a:pt x="318" y="249"/>
                  </a:lnTo>
                  <a:lnTo>
                    <a:pt x="320" y="248"/>
                  </a:lnTo>
                  <a:lnTo>
                    <a:pt x="321" y="248"/>
                  </a:lnTo>
                  <a:lnTo>
                    <a:pt x="323" y="248"/>
                  </a:lnTo>
                  <a:lnTo>
                    <a:pt x="325" y="249"/>
                  </a:lnTo>
                  <a:lnTo>
                    <a:pt x="323" y="251"/>
                  </a:lnTo>
                  <a:lnTo>
                    <a:pt x="321" y="252"/>
                  </a:lnTo>
                  <a:lnTo>
                    <a:pt x="320" y="252"/>
                  </a:lnTo>
                  <a:lnTo>
                    <a:pt x="320" y="251"/>
                  </a:lnTo>
                  <a:close/>
                  <a:moveTo>
                    <a:pt x="299" y="235"/>
                  </a:moveTo>
                  <a:lnTo>
                    <a:pt x="299" y="235"/>
                  </a:lnTo>
                  <a:lnTo>
                    <a:pt x="297" y="235"/>
                  </a:lnTo>
                  <a:lnTo>
                    <a:pt x="297" y="233"/>
                  </a:lnTo>
                  <a:lnTo>
                    <a:pt x="297" y="231"/>
                  </a:lnTo>
                  <a:lnTo>
                    <a:pt x="299" y="231"/>
                  </a:lnTo>
                  <a:lnTo>
                    <a:pt x="299" y="230"/>
                  </a:lnTo>
                  <a:lnTo>
                    <a:pt x="302" y="231"/>
                  </a:lnTo>
                  <a:lnTo>
                    <a:pt x="302" y="233"/>
                  </a:lnTo>
                  <a:lnTo>
                    <a:pt x="302" y="235"/>
                  </a:lnTo>
                  <a:lnTo>
                    <a:pt x="301" y="235"/>
                  </a:lnTo>
                  <a:lnTo>
                    <a:pt x="301" y="236"/>
                  </a:lnTo>
                  <a:lnTo>
                    <a:pt x="299" y="236"/>
                  </a:lnTo>
                  <a:lnTo>
                    <a:pt x="299" y="235"/>
                  </a:lnTo>
                  <a:close/>
                  <a:moveTo>
                    <a:pt x="277" y="218"/>
                  </a:moveTo>
                  <a:lnTo>
                    <a:pt x="277" y="218"/>
                  </a:lnTo>
                  <a:lnTo>
                    <a:pt x="277" y="217"/>
                  </a:lnTo>
                  <a:lnTo>
                    <a:pt x="277" y="215"/>
                  </a:lnTo>
                  <a:lnTo>
                    <a:pt x="277" y="214"/>
                  </a:lnTo>
                  <a:lnTo>
                    <a:pt x="278" y="214"/>
                  </a:lnTo>
                  <a:lnTo>
                    <a:pt x="280" y="214"/>
                  </a:lnTo>
                  <a:lnTo>
                    <a:pt x="280" y="215"/>
                  </a:lnTo>
                  <a:lnTo>
                    <a:pt x="282" y="215"/>
                  </a:lnTo>
                  <a:lnTo>
                    <a:pt x="282" y="217"/>
                  </a:lnTo>
                  <a:lnTo>
                    <a:pt x="280" y="218"/>
                  </a:lnTo>
                  <a:lnTo>
                    <a:pt x="278" y="218"/>
                  </a:lnTo>
                  <a:lnTo>
                    <a:pt x="277" y="218"/>
                  </a:lnTo>
                  <a:close/>
                  <a:moveTo>
                    <a:pt x="256" y="202"/>
                  </a:moveTo>
                  <a:lnTo>
                    <a:pt x="256" y="202"/>
                  </a:lnTo>
                  <a:lnTo>
                    <a:pt x="254" y="201"/>
                  </a:lnTo>
                  <a:lnTo>
                    <a:pt x="256" y="199"/>
                  </a:lnTo>
                  <a:lnTo>
                    <a:pt x="256" y="197"/>
                  </a:lnTo>
                  <a:lnTo>
                    <a:pt x="258" y="197"/>
                  </a:lnTo>
                  <a:lnTo>
                    <a:pt x="259" y="199"/>
                  </a:lnTo>
                  <a:lnTo>
                    <a:pt x="259" y="201"/>
                  </a:lnTo>
                  <a:lnTo>
                    <a:pt x="259" y="202"/>
                  </a:lnTo>
                  <a:lnTo>
                    <a:pt x="258" y="202"/>
                  </a:lnTo>
                  <a:lnTo>
                    <a:pt x="256" y="202"/>
                  </a:lnTo>
                  <a:close/>
                  <a:moveTo>
                    <a:pt x="234" y="186"/>
                  </a:moveTo>
                  <a:lnTo>
                    <a:pt x="234" y="186"/>
                  </a:lnTo>
                  <a:lnTo>
                    <a:pt x="234" y="184"/>
                  </a:lnTo>
                  <a:lnTo>
                    <a:pt x="234" y="183"/>
                  </a:lnTo>
                  <a:lnTo>
                    <a:pt x="235" y="181"/>
                  </a:lnTo>
                  <a:lnTo>
                    <a:pt x="237" y="181"/>
                  </a:lnTo>
                  <a:lnTo>
                    <a:pt x="239" y="183"/>
                  </a:lnTo>
                  <a:lnTo>
                    <a:pt x="239" y="184"/>
                  </a:lnTo>
                  <a:lnTo>
                    <a:pt x="239" y="186"/>
                  </a:lnTo>
                  <a:lnTo>
                    <a:pt x="235" y="186"/>
                  </a:lnTo>
                  <a:lnTo>
                    <a:pt x="234" y="186"/>
                  </a:lnTo>
                  <a:close/>
                  <a:moveTo>
                    <a:pt x="213" y="170"/>
                  </a:moveTo>
                  <a:lnTo>
                    <a:pt x="213" y="170"/>
                  </a:lnTo>
                  <a:lnTo>
                    <a:pt x="213" y="168"/>
                  </a:lnTo>
                  <a:lnTo>
                    <a:pt x="211" y="167"/>
                  </a:lnTo>
                  <a:lnTo>
                    <a:pt x="213" y="165"/>
                  </a:lnTo>
                  <a:lnTo>
                    <a:pt x="215" y="165"/>
                  </a:lnTo>
                  <a:lnTo>
                    <a:pt x="216" y="165"/>
                  </a:lnTo>
                  <a:lnTo>
                    <a:pt x="216" y="167"/>
                  </a:lnTo>
                  <a:lnTo>
                    <a:pt x="218" y="167"/>
                  </a:lnTo>
                  <a:lnTo>
                    <a:pt x="216" y="170"/>
                  </a:lnTo>
                  <a:lnTo>
                    <a:pt x="215" y="170"/>
                  </a:lnTo>
                  <a:lnTo>
                    <a:pt x="213" y="170"/>
                  </a:lnTo>
                  <a:close/>
                  <a:moveTo>
                    <a:pt x="192" y="154"/>
                  </a:moveTo>
                  <a:lnTo>
                    <a:pt x="192" y="154"/>
                  </a:lnTo>
                  <a:lnTo>
                    <a:pt x="191" y="151"/>
                  </a:lnTo>
                  <a:lnTo>
                    <a:pt x="192" y="149"/>
                  </a:lnTo>
                  <a:lnTo>
                    <a:pt x="194" y="149"/>
                  </a:lnTo>
                  <a:lnTo>
                    <a:pt x="196" y="149"/>
                  </a:lnTo>
                  <a:lnTo>
                    <a:pt x="196" y="151"/>
                  </a:lnTo>
                  <a:lnTo>
                    <a:pt x="196" y="152"/>
                  </a:lnTo>
                  <a:lnTo>
                    <a:pt x="196" y="154"/>
                  </a:lnTo>
                  <a:lnTo>
                    <a:pt x="194" y="154"/>
                  </a:lnTo>
                  <a:lnTo>
                    <a:pt x="192" y="154"/>
                  </a:lnTo>
                  <a:close/>
                  <a:moveTo>
                    <a:pt x="170" y="136"/>
                  </a:moveTo>
                  <a:lnTo>
                    <a:pt x="170" y="136"/>
                  </a:lnTo>
                  <a:lnTo>
                    <a:pt x="170" y="134"/>
                  </a:lnTo>
                  <a:lnTo>
                    <a:pt x="170" y="133"/>
                  </a:lnTo>
                  <a:lnTo>
                    <a:pt x="172" y="133"/>
                  </a:lnTo>
                  <a:lnTo>
                    <a:pt x="173" y="133"/>
                  </a:lnTo>
                  <a:lnTo>
                    <a:pt x="175" y="133"/>
                  </a:lnTo>
                  <a:lnTo>
                    <a:pt x="175" y="134"/>
                  </a:lnTo>
                  <a:lnTo>
                    <a:pt x="175" y="136"/>
                  </a:lnTo>
                  <a:lnTo>
                    <a:pt x="173" y="138"/>
                  </a:lnTo>
                  <a:lnTo>
                    <a:pt x="172" y="138"/>
                  </a:lnTo>
                  <a:lnTo>
                    <a:pt x="170" y="136"/>
                  </a:lnTo>
                  <a:close/>
                  <a:moveTo>
                    <a:pt x="149" y="120"/>
                  </a:moveTo>
                  <a:lnTo>
                    <a:pt x="149" y="120"/>
                  </a:lnTo>
                  <a:lnTo>
                    <a:pt x="148" y="120"/>
                  </a:lnTo>
                  <a:lnTo>
                    <a:pt x="148" y="118"/>
                  </a:lnTo>
                  <a:lnTo>
                    <a:pt x="148" y="117"/>
                  </a:lnTo>
                  <a:lnTo>
                    <a:pt x="149" y="117"/>
                  </a:lnTo>
                  <a:lnTo>
                    <a:pt x="151" y="115"/>
                  </a:lnTo>
                  <a:lnTo>
                    <a:pt x="153" y="117"/>
                  </a:lnTo>
                  <a:lnTo>
                    <a:pt x="153" y="118"/>
                  </a:lnTo>
                  <a:lnTo>
                    <a:pt x="153" y="120"/>
                  </a:lnTo>
                  <a:lnTo>
                    <a:pt x="151" y="121"/>
                  </a:lnTo>
                  <a:lnTo>
                    <a:pt x="149" y="120"/>
                  </a:lnTo>
                  <a:close/>
                  <a:moveTo>
                    <a:pt x="129" y="104"/>
                  </a:moveTo>
                  <a:lnTo>
                    <a:pt x="129" y="104"/>
                  </a:lnTo>
                  <a:lnTo>
                    <a:pt x="127" y="104"/>
                  </a:lnTo>
                  <a:lnTo>
                    <a:pt x="127" y="102"/>
                  </a:lnTo>
                  <a:lnTo>
                    <a:pt x="127" y="100"/>
                  </a:lnTo>
                  <a:lnTo>
                    <a:pt x="129" y="99"/>
                  </a:lnTo>
                  <a:lnTo>
                    <a:pt x="130" y="99"/>
                  </a:lnTo>
                  <a:lnTo>
                    <a:pt x="132" y="100"/>
                  </a:lnTo>
                  <a:lnTo>
                    <a:pt x="132" y="102"/>
                  </a:lnTo>
                  <a:lnTo>
                    <a:pt x="132" y="104"/>
                  </a:lnTo>
                  <a:lnTo>
                    <a:pt x="130" y="104"/>
                  </a:lnTo>
                  <a:lnTo>
                    <a:pt x="130" y="105"/>
                  </a:lnTo>
                  <a:lnTo>
                    <a:pt x="129" y="104"/>
                  </a:lnTo>
                  <a:close/>
                  <a:moveTo>
                    <a:pt x="106" y="87"/>
                  </a:moveTo>
                  <a:lnTo>
                    <a:pt x="106" y="87"/>
                  </a:lnTo>
                  <a:lnTo>
                    <a:pt x="106" y="86"/>
                  </a:lnTo>
                  <a:lnTo>
                    <a:pt x="105" y="86"/>
                  </a:lnTo>
                  <a:lnTo>
                    <a:pt x="106" y="84"/>
                  </a:lnTo>
                  <a:lnTo>
                    <a:pt x="106" y="83"/>
                  </a:lnTo>
                  <a:lnTo>
                    <a:pt x="108" y="83"/>
                  </a:lnTo>
                  <a:lnTo>
                    <a:pt x="110" y="84"/>
                  </a:lnTo>
                  <a:lnTo>
                    <a:pt x="111" y="86"/>
                  </a:lnTo>
                  <a:lnTo>
                    <a:pt x="110" y="87"/>
                  </a:lnTo>
                  <a:lnTo>
                    <a:pt x="108" y="87"/>
                  </a:lnTo>
                  <a:lnTo>
                    <a:pt x="106" y="87"/>
                  </a:lnTo>
                  <a:close/>
                  <a:moveTo>
                    <a:pt x="86" y="71"/>
                  </a:moveTo>
                  <a:lnTo>
                    <a:pt x="86" y="71"/>
                  </a:lnTo>
                  <a:lnTo>
                    <a:pt x="84" y="70"/>
                  </a:lnTo>
                  <a:lnTo>
                    <a:pt x="86" y="68"/>
                  </a:lnTo>
                  <a:lnTo>
                    <a:pt x="87" y="66"/>
                  </a:lnTo>
                  <a:lnTo>
                    <a:pt x="89" y="68"/>
                  </a:lnTo>
                  <a:lnTo>
                    <a:pt x="89" y="70"/>
                  </a:lnTo>
                  <a:lnTo>
                    <a:pt x="89" y="71"/>
                  </a:lnTo>
                  <a:lnTo>
                    <a:pt x="87" y="71"/>
                  </a:lnTo>
                  <a:lnTo>
                    <a:pt x="86" y="71"/>
                  </a:lnTo>
                  <a:close/>
                  <a:moveTo>
                    <a:pt x="63" y="55"/>
                  </a:moveTo>
                  <a:lnTo>
                    <a:pt x="63" y="55"/>
                  </a:lnTo>
                  <a:lnTo>
                    <a:pt x="63" y="53"/>
                  </a:lnTo>
                  <a:lnTo>
                    <a:pt x="63" y="52"/>
                  </a:lnTo>
                  <a:lnTo>
                    <a:pt x="65" y="50"/>
                  </a:lnTo>
                  <a:lnTo>
                    <a:pt x="67" y="50"/>
                  </a:lnTo>
                  <a:lnTo>
                    <a:pt x="68" y="50"/>
                  </a:lnTo>
                  <a:lnTo>
                    <a:pt x="68" y="52"/>
                  </a:lnTo>
                  <a:lnTo>
                    <a:pt x="68" y="55"/>
                  </a:lnTo>
                  <a:lnTo>
                    <a:pt x="67" y="55"/>
                  </a:lnTo>
                  <a:lnTo>
                    <a:pt x="65" y="55"/>
                  </a:lnTo>
                  <a:lnTo>
                    <a:pt x="63" y="55"/>
                  </a:lnTo>
                  <a:close/>
                  <a:moveTo>
                    <a:pt x="43" y="39"/>
                  </a:moveTo>
                  <a:lnTo>
                    <a:pt x="43" y="39"/>
                  </a:lnTo>
                  <a:lnTo>
                    <a:pt x="41" y="36"/>
                  </a:lnTo>
                  <a:lnTo>
                    <a:pt x="43" y="34"/>
                  </a:lnTo>
                  <a:lnTo>
                    <a:pt x="44" y="34"/>
                  </a:lnTo>
                  <a:lnTo>
                    <a:pt x="46" y="34"/>
                  </a:lnTo>
                  <a:lnTo>
                    <a:pt x="46" y="36"/>
                  </a:lnTo>
                  <a:lnTo>
                    <a:pt x="48" y="36"/>
                  </a:lnTo>
                  <a:lnTo>
                    <a:pt x="46" y="37"/>
                  </a:lnTo>
                  <a:lnTo>
                    <a:pt x="46" y="39"/>
                  </a:lnTo>
                  <a:lnTo>
                    <a:pt x="44" y="39"/>
                  </a:lnTo>
                  <a:lnTo>
                    <a:pt x="43" y="39"/>
                  </a:lnTo>
                  <a:close/>
                  <a:moveTo>
                    <a:pt x="22" y="23"/>
                  </a:moveTo>
                  <a:lnTo>
                    <a:pt x="22" y="23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0" y="18"/>
                  </a:lnTo>
                  <a:lnTo>
                    <a:pt x="22" y="18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4" y="23"/>
                  </a:lnTo>
                  <a:lnTo>
                    <a:pt x="22" y="23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3" y="5"/>
                  </a:lnTo>
                  <a:lnTo>
                    <a:pt x="1" y="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6" name="Freeform 153">
              <a:extLst>
                <a:ext uri="{FF2B5EF4-FFF2-40B4-BE49-F238E27FC236}">
                  <a16:creationId xmlns:a16="http://schemas.microsoft.com/office/drawing/2014/main" id="{2431702E-F051-4AF9-AEE1-456D352C6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" y="3609"/>
              <a:ext cx="47" cy="45"/>
            </a:xfrm>
            <a:custGeom>
              <a:avLst/>
              <a:gdLst>
                <a:gd name="T0" fmla="*/ 84 w 95"/>
                <a:gd name="T1" fmla="*/ 73 h 89"/>
                <a:gd name="T2" fmla="*/ 86 w 95"/>
                <a:gd name="T3" fmla="*/ 69 h 89"/>
                <a:gd name="T4" fmla="*/ 90 w 95"/>
                <a:gd name="T5" fmla="*/ 65 h 89"/>
                <a:gd name="T6" fmla="*/ 91 w 95"/>
                <a:gd name="T7" fmla="*/ 61 h 89"/>
                <a:gd name="T8" fmla="*/ 93 w 95"/>
                <a:gd name="T9" fmla="*/ 57 h 89"/>
                <a:gd name="T10" fmla="*/ 95 w 95"/>
                <a:gd name="T11" fmla="*/ 52 h 89"/>
                <a:gd name="T12" fmla="*/ 95 w 95"/>
                <a:gd name="T13" fmla="*/ 48 h 89"/>
                <a:gd name="T14" fmla="*/ 95 w 95"/>
                <a:gd name="T15" fmla="*/ 44 h 89"/>
                <a:gd name="T16" fmla="*/ 95 w 95"/>
                <a:gd name="T17" fmla="*/ 40 h 89"/>
                <a:gd name="T18" fmla="*/ 95 w 95"/>
                <a:gd name="T19" fmla="*/ 35 h 89"/>
                <a:gd name="T20" fmla="*/ 93 w 95"/>
                <a:gd name="T21" fmla="*/ 31 h 89"/>
                <a:gd name="T22" fmla="*/ 90 w 95"/>
                <a:gd name="T23" fmla="*/ 23 h 89"/>
                <a:gd name="T24" fmla="*/ 84 w 95"/>
                <a:gd name="T25" fmla="*/ 16 h 89"/>
                <a:gd name="T26" fmla="*/ 77 w 95"/>
                <a:gd name="T27" fmla="*/ 10 h 89"/>
                <a:gd name="T28" fmla="*/ 74 w 95"/>
                <a:gd name="T29" fmla="*/ 6 h 89"/>
                <a:gd name="T30" fmla="*/ 69 w 95"/>
                <a:gd name="T31" fmla="*/ 5 h 89"/>
                <a:gd name="T32" fmla="*/ 65 w 95"/>
                <a:gd name="T33" fmla="*/ 3 h 89"/>
                <a:gd name="T34" fmla="*/ 60 w 95"/>
                <a:gd name="T35" fmla="*/ 2 h 89"/>
                <a:gd name="T36" fmla="*/ 57 w 95"/>
                <a:gd name="T37" fmla="*/ 0 h 89"/>
                <a:gd name="T38" fmla="*/ 52 w 95"/>
                <a:gd name="T39" fmla="*/ 0 h 89"/>
                <a:gd name="T40" fmla="*/ 47 w 95"/>
                <a:gd name="T41" fmla="*/ 0 h 89"/>
                <a:gd name="T42" fmla="*/ 43 w 95"/>
                <a:gd name="T43" fmla="*/ 0 h 89"/>
                <a:gd name="T44" fmla="*/ 38 w 95"/>
                <a:gd name="T45" fmla="*/ 0 h 89"/>
                <a:gd name="T46" fmla="*/ 33 w 95"/>
                <a:gd name="T47" fmla="*/ 2 h 89"/>
                <a:gd name="T48" fmla="*/ 26 w 95"/>
                <a:gd name="T49" fmla="*/ 5 h 89"/>
                <a:gd name="T50" fmla="*/ 17 w 95"/>
                <a:gd name="T51" fmla="*/ 10 h 89"/>
                <a:gd name="T52" fmla="*/ 10 w 95"/>
                <a:gd name="T53" fmla="*/ 16 h 89"/>
                <a:gd name="T54" fmla="*/ 10 w 95"/>
                <a:gd name="T55" fmla="*/ 16 h 89"/>
                <a:gd name="T56" fmla="*/ 7 w 95"/>
                <a:gd name="T57" fmla="*/ 19 h 89"/>
                <a:gd name="T58" fmla="*/ 5 w 95"/>
                <a:gd name="T59" fmla="*/ 23 h 89"/>
                <a:gd name="T60" fmla="*/ 3 w 95"/>
                <a:gd name="T61" fmla="*/ 27 h 89"/>
                <a:gd name="T62" fmla="*/ 2 w 95"/>
                <a:gd name="T63" fmla="*/ 32 h 89"/>
                <a:gd name="T64" fmla="*/ 0 w 95"/>
                <a:gd name="T65" fmla="*/ 35 h 89"/>
                <a:gd name="T66" fmla="*/ 0 w 95"/>
                <a:gd name="T67" fmla="*/ 40 h 89"/>
                <a:gd name="T68" fmla="*/ 0 w 95"/>
                <a:gd name="T69" fmla="*/ 44 h 89"/>
                <a:gd name="T70" fmla="*/ 0 w 95"/>
                <a:gd name="T71" fmla="*/ 48 h 89"/>
                <a:gd name="T72" fmla="*/ 2 w 95"/>
                <a:gd name="T73" fmla="*/ 57 h 89"/>
                <a:gd name="T74" fmla="*/ 5 w 95"/>
                <a:gd name="T75" fmla="*/ 65 h 89"/>
                <a:gd name="T76" fmla="*/ 10 w 95"/>
                <a:gd name="T77" fmla="*/ 73 h 89"/>
                <a:gd name="T78" fmla="*/ 17 w 95"/>
                <a:gd name="T79" fmla="*/ 79 h 89"/>
                <a:gd name="T80" fmla="*/ 21 w 95"/>
                <a:gd name="T81" fmla="*/ 81 h 89"/>
                <a:gd name="T82" fmla="*/ 26 w 95"/>
                <a:gd name="T83" fmla="*/ 84 h 89"/>
                <a:gd name="T84" fmla="*/ 29 w 95"/>
                <a:gd name="T85" fmla="*/ 86 h 89"/>
                <a:gd name="T86" fmla="*/ 34 w 95"/>
                <a:gd name="T87" fmla="*/ 87 h 89"/>
                <a:gd name="T88" fmla="*/ 38 w 95"/>
                <a:gd name="T89" fmla="*/ 87 h 89"/>
                <a:gd name="T90" fmla="*/ 43 w 95"/>
                <a:gd name="T91" fmla="*/ 89 h 89"/>
                <a:gd name="T92" fmla="*/ 48 w 95"/>
                <a:gd name="T93" fmla="*/ 89 h 89"/>
                <a:gd name="T94" fmla="*/ 52 w 95"/>
                <a:gd name="T95" fmla="*/ 89 h 89"/>
                <a:gd name="T96" fmla="*/ 60 w 95"/>
                <a:gd name="T97" fmla="*/ 87 h 89"/>
                <a:gd name="T98" fmla="*/ 69 w 95"/>
                <a:gd name="T99" fmla="*/ 84 h 89"/>
                <a:gd name="T100" fmla="*/ 77 w 95"/>
                <a:gd name="T101" fmla="*/ 79 h 89"/>
                <a:gd name="T102" fmla="*/ 84 w 95"/>
                <a:gd name="T103" fmla="*/ 73 h 8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5"/>
                <a:gd name="T157" fmla="*/ 0 h 89"/>
                <a:gd name="T158" fmla="*/ 95 w 95"/>
                <a:gd name="T159" fmla="*/ 89 h 8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5" h="89">
                  <a:moveTo>
                    <a:pt x="84" y="73"/>
                  </a:moveTo>
                  <a:lnTo>
                    <a:pt x="86" y="69"/>
                  </a:lnTo>
                  <a:lnTo>
                    <a:pt x="90" y="65"/>
                  </a:lnTo>
                  <a:lnTo>
                    <a:pt x="91" y="61"/>
                  </a:lnTo>
                  <a:lnTo>
                    <a:pt x="93" y="57"/>
                  </a:lnTo>
                  <a:lnTo>
                    <a:pt x="95" y="52"/>
                  </a:lnTo>
                  <a:lnTo>
                    <a:pt x="95" y="48"/>
                  </a:lnTo>
                  <a:lnTo>
                    <a:pt x="95" y="44"/>
                  </a:lnTo>
                  <a:lnTo>
                    <a:pt x="95" y="40"/>
                  </a:lnTo>
                  <a:lnTo>
                    <a:pt x="95" y="35"/>
                  </a:lnTo>
                  <a:lnTo>
                    <a:pt x="93" y="31"/>
                  </a:lnTo>
                  <a:lnTo>
                    <a:pt x="90" y="23"/>
                  </a:lnTo>
                  <a:lnTo>
                    <a:pt x="84" y="16"/>
                  </a:lnTo>
                  <a:lnTo>
                    <a:pt x="77" y="10"/>
                  </a:lnTo>
                  <a:lnTo>
                    <a:pt x="74" y="6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2"/>
                  </a:lnTo>
                  <a:lnTo>
                    <a:pt x="57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2"/>
                  </a:lnTo>
                  <a:lnTo>
                    <a:pt x="26" y="5"/>
                  </a:lnTo>
                  <a:lnTo>
                    <a:pt x="17" y="10"/>
                  </a:lnTo>
                  <a:lnTo>
                    <a:pt x="10" y="16"/>
                  </a:lnTo>
                  <a:lnTo>
                    <a:pt x="7" y="19"/>
                  </a:lnTo>
                  <a:lnTo>
                    <a:pt x="5" y="23"/>
                  </a:lnTo>
                  <a:lnTo>
                    <a:pt x="3" y="27"/>
                  </a:lnTo>
                  <a:lnTo>
                    <a:pt x="2" y="32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2" y="57"/>
                  </a:lnTo>
                  <a:lnTo>
                    <a:pt x="5" y="65"/>
                  </a:lnTo>
                  <a:lnTo>
                    <a:pt x="10" y="73"/>
                  </a:lnTo>
                  <a:lnTo>
                    <a:pt x="17" y="79"/>
                  </a:lnTo>
                  <a:lnTo>
                    <a:pt x="21" y="81"/>
                  </a:lnTo>
                  <a:lnTo>
                    <a:pt x="26" y="84"/>
                  </a:lnTo>
                  <a:lnTo>
                    <a:pt x="29" y="86"/>
                  </a:lnTo>
                  <a:lnTo>
                    <a:pt x="34" y="87"/>
                  </a:lnTo>
                  <a:lnTo>
                    <a:pt x="38" y="87"/>
                  </a:lnTo>
                  <a:lnTo>
                    <a:pt x="43" y="89"/>
                  </a:lnTo>
                  <a:lnTo>
                    <a:pt x="48" y="89"/>
                  </a:lnTo>
                  <a:lnTo>
                    <a:pt x="52" y="89"/>
                  </a:lnTo>
                  <a:lnTo>
                    <a:pt x="60" y="87"/>
                  </a:lnTo>
                  <a:lnTo>
                    <a:pt x="69" y="84"/>
                  </a:lnTo>
                  <a:lnTo>
                    <a:pt x="77" y="79"/>
                  </a:lnTo>
                  <a:lnTo>
                    <a:pt x="84" y="7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7" name="Freeform 154">
              <a:extLst>
                <a:ext uri="{FF2B5EF4-FFF2-40B4-BE49-F238E27FC236}">
                  <a16:creationId xmlns:a16="http://schemas.microsoft.com/office/drawing/2014/main" id="{3B298DB2-A599-4943-9BFA-0DBD5A3E94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4" y="3650"/>
              <a:ext cx="308" cy="201"/>
            </a:xfrm>
            <a:custGeom>
              <a:avLst/>
              <a:gdLst>
                <a:gd name="T0" fmla="*/ 5 w 616"/>
                <a:gd name="T1" fmla="*/ 403 h 403"/>
                <a:gd name="T2" fmla="*/ 1 w 616"/>
                <a:gd name="T3" fmla="*/ 398 h 403"/>
                <a:gd name="T4" fmla="*/ 27 w 616"/>
                <a:gd name="T5" fmla="*/ 387 h 403"/>
                <a:gd name="T6" fmla="*/ 24 w 616"/>
                <a:gd name="T7" fmla="*/ 383 h 403"/>
                <a:gd name="T8" fmla="*/ 50 w 616"/>
                <a:gd name="T9" fmla="*/ 372 h 403"/>
                <a:gd name="T10" fmla="*/ 44 w 616"/>
                <a:gd name="T11" fmla="*/ 369 h 403"/>
                <a:gd name="T12" fmla="*/ 74 w 616"/>
                <a:gd name="T13" fmla="*/ 356 h 403"/>
                <a:gd name="T14" fmla="*/ 67 w 616"/>
                <a:gd name="T15" fmla="*/ 356 h 403"/>
                <a:gd name="T16" fmla="*/ 94 w 616"/>
                <a:gd name="T17" fmla="*/ 340 h 403"/>
                <a:gd name="T18" fmla="*/ 91 w 616"/>
                <a:gd name="T19" fmla="*/ 343 h 403"/>
                <a:gd name="T20" fmla="*/ 117 w 616"/>
                <a:gd name="T21" fmla="*/ 323 h 403"/>
                <a:gd name="T22" fmla="*/ 113 w 616"/>
                <a:gd name="T23" fmla="*/ 328 h 403"/>
                <a:gd name="T24" fmla="*/ 137 w 616"/>
                <a:gd name="T25" fmla="*/ 309 h 403"/>
                <a:gd name="T26" fmla="*/ 139 w 616"/>
                <a:gd name="T27" fmla="*/ 314 h 403"/>
                <a:gd name="T28" fmla="*/ 160 w 616"/>
                <a:gd name="T29" fmla="*/ 294 h 403"/>
                <a:gd name="T30" fmla="*/ 160 w 616"/>
                <a:gd name="T31" fmla="*/ 299 h 403"/>
                <a:gd name="T32" fmla="*/ 182 w 616"/>
                <a:gd name="T33" fmla="*/ 280 h 403"/>
                <a:gd name="T34" fmla="*/ 184 w 616"/>
                <a:gd name="T35" fmla="*/ 285 h 403"/>
                <a:gd name="T36" fmla="*/ 204 w 616"/>
                <a:gd name="T37" fmla="*/ 265 h 403"/>
                <a:gd name="T38" fmla="*/ 208 w 616"/>
                <a:gd name="T39" fmla="*/ 270 h 403"/>
                <a:gd name="T40" fmla="*/ 204 w 616"/>
                <a:gd name="T41" fmla="*/ 265 h 403"/>
                <a:gd name="T42" fmla="*/ 230 w 616"/>
                <a:gd name="T43" fmla="*/ 254 h 403"/>
                <a:gd name="T44" fmla="*/ 227 w 616"/>
                <a:gd name="T45" fmla="*/ 251 h 403"/>
                <a:gd name="T46" fmla="*/ 254 w 616"/>
                <a:gd name="T47" fmla="*/ 238 h 403"/>
                <a:gd name="T48" fmla="*/ 249 w 616"/>
                <a:gd name="T49" fmla="*/ 238 h 403"/>
                <a:gd name="T50" fmla="*/ 277 w 616"/>
                <a:gd name="T51" fmla="*/ 221 h 403"/>
                <a:gd name="T52" fmla="*/ 272 w 616"/>
                <a:gd name="T53" fmla="*/ 223 h 403"/>
                <a:gd name="T54" fmla="*/ 297 w 616"/>
                <a:gd name="T55" fmla="*/ 207 h 403"/>
                <a:gd name="T56" fmla="*/ 294 w 616"/>
                <a:gd name="T57" fmla="*/ 210 h 403"/>
                <a:gd name="T58" fmla="*/ 320 w 616"/>
                <a:gd name="T59" fmla="*/ 191 h 403"/>
                <a:gd name="T60" fmla="*/ 318 w 616"/>
                <a:gd name="T61" fmla="*/ 196 h 403"/>
                <a:gd name="T62" fmla="*/ 340 w 616"/>
                <a:gd name="T63" fmla="*/ 176 h 403"/>
                <a:gd name="T64" fmla="*/ 342 w 616"/>
                <a:gd name="T65" fmla="*/ 181 h 403"/>
                <a:gd name="T66" fmla="*/ 363 w 616"/>
                <a:gd name="T67" fmla="*/ 162 h 403"/>
                <a:gd name="T68" fmla="*/ 364 w 616"/>
                <a:gd name="T69" fmla="*/ 166 h 403"/>
                <a:gd name="T70" fmla="*/ 385 w 616"/>
                <a:gd name="T71" fmla="*/ 147 h 403"/>
                <a:gd name="T72" fmla="*/ 389 w 616"/>
                <a:gd name="T73" fmla="*/ 152 h 403"/>
                <a:gd name="T74" fmla="*/ 385 w 616"/>
                <a:gd name="T75" fmla="*/ 147 h 403"/>
                <a:gd name="T76" fmla="*/ 411 w 616"/>
                <a:gd name="T77" fmla="*/ 137 h 403"/>
                <a:gd name="T78" fmla="*/ 407 w 616"/>
                <a:gd name="T79" fmla="*/ 132 h 403"/>
                <a:gd name="T80" fmla="*/ 435 w 616"/>
                <a:gd name="T81" fmla="*/ 120 h 403"/>
                <a:gd name="T82" fmla="*/ 430 w 616"/>
                <a:gd name="T83" fmla="*/ 118 h 403"/>
                <a:gd name="T84" fmla="*/ 457 w 616"/>
                <a:gd name="T85" fmla="*/ 103 h 403"/>
                <a:gd name="T86" fmla="*/ 452 w 616"/>
                <a:gd name="T87" fmla="*/ 105 h 403"/>
                <a:gd name="T88" fmla="*/ 480 w 616"/>
                <a:gd name="T89" fmla="*/ 89 h 403"/>
                <a:gd name="T90" fmla="*/ 475 w 616"/>
                <a:gd name="T91" fmla="*/ 90 h 403"/>
                <a:gd name="T92" fmla="*/ 502 w 616"/>
                <a:gd name="T93" fmla="*/ 74 h 403"/>
                <a:gd name="T94" fmla="*/ 500 w 616"/>
                <a:gd name="T95" fmla="*/ 79 h 403"/>
                <a:gd name="T96" fmla="*/ 523 w 616"/>
                <a:gd name="T97" fmla="*/ 58 h 403"/>
                <a:gd name="T98" fmla="*/ 521 w 616"/>
                <a:gd name="T99" fmla="*/ 63 h 403"/>
                <a:gd name="T100" fmla="*/ 545 w 616"/>
                <a:gd name="T101" fmla="*/ 43 h 403"/>
                <a:gd name="T102" fmla="*/ 543 w 616"/>
                <a:gd name="T103" fmla="*/ 48 h 403"/>
                <a:gd name="T104" fmla="*/ 567 w 616"/>
                <a:gd name="T105" fmla="*/ 29 h 403"/>
                <a:gd name="T106" fmla="*/ 569 w 616"/>
                <a:gd name="T107" fmla="*/ 34 h 403"/>
                <a:gd name="T108" fmla="*/ 590 w 616"/>
                <a:gd name="T109" fmla="*/ 14 h 403"/>
                <a:gd name="T110" fmla="*/ 593 w 616"/>
                <a:gd name="T111" fmla="*/ 19 h 403"/>
                <a:gd name="T112" fmla="*/ 612 w 616"/>
                <a:gd name="T113" fmla="*/ 0 h 403"/>
                <a:gd name="T114" fmla="*/ 616 w 616"/>
                <a:gd name="T115" fmla="*/ 5 h 403"/>
                <a:gd name="T116" fmla="*/ 612 w 616"/>
                <a:gd name="T117" fmla="*/ 0 h 40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16"/>
                <a:gd name="T178" fmla="*/ 0 h 403"/>
                <a:gd name="T179" fmla="*/ 616 w 616"/>
                <a:gd name="T180" fmla="*/ 403 h 40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16" h="403">
                  <a:moveTo>
                    <a:pt x="1" y="398"/>
                  </a:moveTo>
                  <a:lnTo>
                    <a:pt x="1" y="398"/>
                  </a:lnTo>
                  <a:lnTo>
                    <a:pt x="3" y="398"/>
                  </a:lnTo>
                  <a:lnTo>
                    <a:pt x="5" y="398"/>
                  </a:lnTo>
                  <a:lnTo>
                    <a:pt x="5" y="399"/>
                  </a:lnTo>
                  <a:lnTo>
                    <a:pt x="5" y="403"/>
                  </a:lnTo>
                  <a:lnTo>
                    <a:pt x="1" y="403"/>
                  </a:lnTo>
                  <a:lnTo>
                    <a:pt x="0" y="401"/>
                  </a:lnTo>
                  <a:lnTo>
                    <a:pt x="0" y="399"/>
                  </a:lnTo>
                  <a:lnTo>
                    <a:pt x="1" y="398"/>
                  </a:lnTo>
                  <a:close/>
                  <a:moveTo>
                    <a:pt x="24" y="383"/>
                  </a:moveTo>
                  <a:lnTo>
                    <a:pt x="24" y="383"/>
                  </a:lnTo>
                  <a:lnTo>
                    <a:pt x="25" y="383"/>
                  </a:lnTo>
                  <a:lnTo>
                    <a:pt x="27" y="383"/>
                  </a:lnTo>
                  <a:lnTo>
                    <a:pt x="27" y="385"/>
                  </a:lnTo>
                  <a:lnTo>
                    <a:pt x="27" y="387"/>
                  </a:lnTo>
                  <a:lnTo>
                    <a:pt x="27" y="388"/>
                  </a:lnTo>
                  <a:lnTo>
                    <a:pt x="24" y="388"/>
                  </a:lnTo>
                  <a:lnTo>
                    <a:pt x="22" y="387"/>
                  </a:lnTo>
                  <a:lnTo>
                    <a:pt x="22" y="385"/>
                  </a:lnTo>
                  <a:lnTo>
                    <a:pt x="22" y="383"/>
                  </a:lnTo>
                  <a:lnTo>
                    <a:pt x="24" y="383"/>
                  </a:lnTo>
                  <a:close/>
                  <a:moveTo>
                    <a:pt x="46" y="369"/>
                  </a:moveTo>
                  <a:lnTo>
                    <a:pt x="46" y="369"/>
                  </a:lnTo>
                  <a:lnTo>
                    <a:pt x="48" y="369"/>
                  </a:lnTo>
                  <a:lnTo>
                    <a:pt x="50" y="369"/>
                  </a:lnTo>
                  <a:lnTo>
                    <a:pt x="50" y="370"/>
                  </a:lnTo>
                  <a:lnTo>
                    <a:pt x="50" y="372"/>
                  </a:lnTo>
                  <a:lnTo>
                    <a:pt x="48" y="374"/>
                  </a:lnTo>
                  <a:lnTo>
                    <a:pt x="46" y="372"/>
                  </a:lnTo>
                  <a:lnTo>
                    <a:pt x="44" y="370"/>
                  </a:lnTo>
                  <a:lnTo>
                    <a:pt x="44" y="369"/>
                  </a:lnTo>
                  <a:lnTo>
                    <a:pt x="46" y="369"/>
                  </a:lnTo>
                  <a:close/>
                  <a:moveTo>
                    <a:pt x="68" y="354"/>
                  </a:moveTo>
                  <a:lnTo>
                    <a:pt x="68" y="354"/>
                  </a:lnTo>
                  <a:lnTo>
                    <a:pt x="70" y="353"/>
                  </a:lnTo>
                  <a:lnTo>
                    <a:pt x="72" y="354"/>
                  </a:lnTo>
                  <a:lnTo>
                    <a:pt x="74" y="356"/>
                  </a:lnTo>
                  <a:lnTo>
                    <a:pt x="72" y="357"/>
                  </a:lnTo>
                  <a:lnTo>
                    <a:pt x="70" y="359"/>
                  </a:lnTo>
                  <a:lnTo>
                    <a:pt x="68" y="357"/>
                  </a:lnTo>
                  <a:lnTo>
                    <a:pt x="67" y="356"/>
                  </a:lnTo>
                  <a:lnTo>
                    <a:pt x="68" y="354"/>
                  </a:lnTo>
                  <a:close/>
                  <a:moveTo>
                    <a:pt x="91" y="340"/>
                  </a:moveTo>
                  <a:lnTo>
                    <a:pt x="91" y="340"/>
                  </a:lnTo>
                  <a:lnTo>
                    <a:pt x="93" y="338"/>
                  </a:lnTo>
                  <a:lnTo>
                    <a:pt x="94" y="340"/>
                  </a:lnTo>
                  <a:lnTo>
                    <a:pt x="96" y="341"/>
                  </a:lnTo>
                  <a:lnTo>
                    <a:pt x="94" y="343"/>
                  </a:lnTo>
                  <a:lnTo>
                    <a:pt x="93" y="344"/>
                  </a:lnTo>
                  <a:lnTo>
                    <a:pt x="91" y="343"/>
                  </a:lnTo>
                  <a:lnTo>
                    <a:pt x="89" y="341"/>
                  </a:lnTo>
                  <a:lnTo>
                    <a:pt x="91" y="340"/>
                  </a:lnTo>
                  <a:close/>
                  <a:moveTo>
                    <a:pt x="113" y="325"/>
                  </a:moveTo>
                  <a:lnTo>
                    <a:pt x="113" y="325"/>
                  </a:lnTo>
                  <a:lnTo>
                    <a:pt x="115" y="323"/>
                  </a:lnTo>
                  <a:lnTo>
                    <a:pt x="117" y="323"/>
                  </a:lnTo>
                  <a:lnTo>
                    <a:pt x="118" y="325"/>
                  </a:lnTo>
                  <a:lnTo>
                    <a:pt x="118" y="327"/>
                  </a:lnTo>
                  <a:lnTo>
                    <a:pt x="118" y="328"/>
                  </a:lnTo>
                  <a:lnTo>
                    <a:pt x="117" y="328"/>
                  </a:lnTo>
                  <a:lnTo>
                    <a:pt x="115" y="328"/>
                  </a:lnTo>
                  <a:lnTo>
                    <a:pt x="113" y="328"/>
                  </a:lnTo>
                  <a:lnTo>
                    <a:pt x="113" y="327"/>
                  </a:lnTo>
                  <a:lnTo>
                    <a:pt x="113" y="325"/>
                  </a:lnTo>
                  <a:close/>
                  <a:moveTo>
                    <a:pt x="136" y="310"/>
                  </a:moveTo>
                  <a:lnTo>
                    <a:pt x="136" y="310"/>
                  </a:lnTo>
                  <a:lnTo>
                    <a:pt x="137" y="309"/>
                  </a:lnTo>
                  <a:lnTo>
                    <a:pt x="139" y="309"/>
                  </a:lnTo>
                  <a:lnTo>
                    <a:pt x="141" y="310"/>
                  </a:lnTo>
                  <a:lnTo>
                    <a:pt x="141" y="312"/>
                  </a:lnTo>
                  <a:lnTo>
                    <a:pt x="139" y="314"/>
                  </a:lnTo>
                  <a:lnTo>
                    <a:pt x="137" y="314"/>
                  </a:lnTo>
                  <a:lnTo>
                    <a:pt x="136" y="314"/>
                  </a:lnTo>
                  <a:lnTo>
                    <a:pt x="136" y="312"/>
                  </a:lnTo>
                  <a:lnTo>
                    <a:pt x="136" y="310"/>
                  </a:lnTo>
                  <a:close/>
                  <a:moveTo>
                    <a:pt x="160" y="294"/>
                  </a:moveTo>
                  <a:lnTo>
                    <a:pt x="160" y="294"/>
                  </a:lnTo>
                  <a:lnTo>
                    <a:pt x="161" y="294"/>
                  </a:lnTo>
                  <a:lnTo>
                    <a:pt x="163" y="296"/>
                  </a:lnTo>
                  <a:lnTo>
                    <a:pt x="163" y="298"/>
                  </a:lnTo>
                  <a:lnTo>
                    <a:pt x="163" y="299"/>
                  </a:lnTo>
                  <a:lnTo>
                    <a:pt x="160" y="299"/>
                  </a:lnTo>
                  <a:lnTo>
                    <a:pt x="158" y="299"/>
                  </a:lnTo>
                  <a:lnTo>
                    <a:pt x="158" y="296"/>
                  </a:lnTo>
                  <a:lnTo>
                    <a:pt x="160" y="294"/>
                  </a:lnTo>
                  <a:close/>
                  <a:moveTo>
                    <a:pt x="182" y="280"/>
                  </a:moveTo>
                  <a:lnTo>
                    <a:pt x="182" y="280"/>
                  </a:lnTo>
                  <a:lnTo>
                    <a:pt x="184" y="280"/>
                  </a:lnTo>
                  <a:lnTo>
                    <a:pt x="185" y="281"/>
                  </a:lnTo>
                  <a:lnTo>
                    <a:pt x="185" y="283"/>
                  </a:lnTo>
                  <a:lnTo>
                    <a:pt x="185" y="285"/>
                  </a:lnTo>
                  <a:lnTo>
                    <a:pt x="184" y="285"/>
                  </a:lnTo>
                  <a:lnTo>
                    <a:pt x="182" y="285"/>
                  </a:lnTo>
                  <a:lnTo>
                    <a:pt x="180" y="283"/>
                  </a:lnTo>
                  <a:lnTo>
                    <a:pt x="180" y="281"/>
                  </a:lnTo>
                  <a:lnTo>
                    <a:pt x="182" y="280"/>
                  </a:lnTo>
                  <a:close/>
                  <a:moveTo>
                    <a:pt x="204" y="265"/>
                  </a:moveTo>
                  <a:lnTo>
                    <a:pt x="204" y="265"/>
                  </a:lnTo>
                  <a:lnTo>
                    <a:pt x="206" y="265"/>
                  </a:lnTo>
                  <a:lnTo>
                    <a:pt x="208" y="265"/>
                  </a:lnTo>
                  <a:lnTo>
                    <a:pt x="208" y="267"/>
                  </a:lnTo>
                  <a:lnTo>
                    <a:pt x="208" y="268"/>
                  </a:lnTo>
                  <a:lnTo>
                    <a:pt x="208" y="270"/>
                  </a:lnTo>
                  <a:lnTo>
                    <a:pt x="206" y="270"/>
                  </a:lnTo>
                  <a:lnTo>
                    <a:pt x="204" y="270"/>
                  </a:lnTo>
                  <a:lnTo>
                    <a:pt x="204" y="268"/>
                  </a:lnTo>
                  <a:lnTo>
                    <a:pt x="203" y="268"/>
                  </a:lnTo>
                  <a:lnTo>
                    <a:pt x="203" y="267"/>
                  </a:lnTo>
                  <a:lnTo>
                    <a:pt x="204" y="265"/>
                  </a:lnTo>
                  <a:close/>
                  <a:moveTo>
                    <a:pt x="227" y="251"/>
                  </a:moveTo>
                  <a:lnTo>
                    <a:pt x="227" y="251"/>
                  </a:lnTo>
                  <a:lnTo>
                    <a:pt x="228" y="251"/>
                  </a:lnTo>
                  <a:lnTo>
                    <a:pt x="230" y="251"/>
                  </a:lnTo>
                  <a:lnTo>
                    <a:pt x="232" y="252"/>
                  </a:lnTo>
                  <a:lnTo>
                    <a:pt x="230" y="254"/>
                  </a:lnTo>
                  <a:lnTo>
                    <a:pt x="230" y="255"/>
                  </a:lnTo>
                  <a:lnTo>
                    <a:pt x="228" y="255"/>
                  </a:lnTo>
                  <a:lnTo>
                    <a:pt x="227" y="255"/>
                  </a:lnTo>
                  <a:lnTo>
                    <a:pt x="227" y="254"/>
                  </a:lnTo>
                  <a:lnTo>
                    <a:pt x="225" y="252"/>
                  </a:lnTo>
                  <a:lnTo>
                    <a:pt x="227" y="251"/>
                  </a:lnTo>
                  <a:close/>
                  <a:moveTo>
                    <a:pt x="249" y="236"/>
                  </a:moveTo>
                  <a:lnTo>
                    <a:pt x="249" y="236"/>
                  </a:lnTo>
                  <a:lnTo>
                    <a:pt x="251" y="236"/>
                  </a:lnTo>
                  <a:lnTo>
                    <a:pt x="254" y="236"/>
                  </a:lnTo>
                  <a:lnTo>
                    <a:pt x="254" y="238"/>
                  </a:lnTo>
                  <a:lnTo>
                    <a:pt x="253" y="239"/>
                  </a:lnTo>
                  <a:lnTo>
                    <a:pt x="253" y="241"/>
                  </a:lnTo>
                  <a:lnTo>
                    <a:pt x="251" y="241"/>
                  </a:lnTo>
                  <a:lnTo>
                    <a:pt x="249" y="239"/>
                  </a:lnTo>
                  <a:lnTo>
                    <a:pt x="249" y="238"/>
                  </a:lnTo>
                  <a:lnTo>
                    <a:pt x="249" y="236"/>
                  </a:lnTo>
                  <a:close/>
                  <a:moveTo>
                    <a:pt x="272" y="221"/>
                  </a:moveTo>
                  <a:lnTo>
                    <a:pt x="272" y="221"/>
                  </a:lnTo>
                  <a:lnTo>
                    <a:pt x="273" y="220"/>
                  </a:lnTo>
                  <a:lnTo>
                    <a:pt x="275" y="221"/>
                  </a:lnTo>
                  <a:lnTo>
                    <a:pt x="277" y="221"/>
                  </a:lnTo>
                  <a:lnTo>
                    <a:pt x="277" y="223"/>
                  </a:lnTo>
                  <a:lnTo>
                    <a:pt x="277" y="225"/>
                  </a:lnTo>
                  <a:lnTo>
                    <a:pt x="275" y="225"/>
                  </a:lnTo>
                  <a:lnTo>
                    <a:pt x="273" y="226"/>
                  </a:lnTo>
                  <a:lnTo>
                    <a:pt x="272" y="225"/>
                  </a:lnTo>
                  <a:lnTo>
                    <a:pt x="272" y="223"/>
                  </a:lnTo>
                  <a:lnTo>
                    <a:pt x="272" y="221"/>
                  </a:lnTo>
                  <a:close/>
                  <a:moveTo>
                    <a:pt x="296" y="207"/>
                  </a:moveTo>
                  <a:lnTo>
                    <a:pt x="296" y="207"/>
                  </a:lnTo>
                  <a:lnTo>
                    <a:pt x="296" y="205"/>
                  </a:lnTo>
                  <a:lnTo>
                    <a:pt x="297" y="205"/>
                  </a:lnTo>
                  <a:lnTo>
                    <a:pt x="297" y="207"/>
                  </a:lnTo>
                  <a:lnTo>
                    <a:pt x="299" y="207"/>
                  </a:lnTo>
                  <a:lnTo>
                    <a:pt x="299" y="209"/>
                  </a:lnTo>
                  <a:lnTo>
                    <a:pt x="299" y="210"/>
                  </a:lnTo>
                  <a:lnTo>
                    <a:pt x="297" y="212"/>
                  </a:lnTo>
                  <a:lnTo>
                    <a:pt x="296" y="212"/>
                  </a:lnTo>
                  <a:lnTo>
                    <a:pt x="294" y="210"/>
                  </a:lnTo>
                  <a:lnTo>
                    <a:pt x="294" y="209"/>
                  </a:lnTo>
                  <a:lnTo>
                    <a:pt x="294" y="207"/>
                  </a:lnTo>
                  <a:lnTo>
                    <a:pt x="296" y="207"/>
                  </a:lnTo>
                  <a:close/>
                  <a:moveTo>
                    <a:pt x="318" y="192"/>
                  </a:moveTo>
                  <a:lnTo>
                    <a:pt x="318" y="192"/>
                  </a:lnTo>
                  <a:lnTo>
                    <a:pt x="320" y="191"/>
                  </a:lnTo>
                  <a:lnTo>
                    <a:pt x="321" y="192"/>
                  </a:lnTo>
                  <a:lnTo>
                    <a:pt x="321" y="194"/>
                  </a:lnTo>
                  <a:lnTo>
                    <a:pt x="321" y="196"/>
                  </a:lnTo>
                  <a:lnTo>
                    <a:pt x="318" y="196"/>
                  </a:lnTo>
                  <a:lnTo>
                    <a:pt x="316" y="196"/>
                  </a:lnTo>
                  <a:lnTo>
                    <a:pt x="316" y="194"/>
                  </a:lnTo>
                  <a:lnTo>
                    <a:pt x="318" y="192"/>
                  </a:lnTo>
                  <a:close/>
                  <a:moveTo>
                    <a:pt x="340" y="178"/>
                  </a:moveTo>
                  <a:lnTo>
                    <a:pt x="340" y="178"/>
                  </a:lnTo>
                  <a:lnTo>
                    <a:pt x="340" y="176"/>
                  </a:lnTo>
                  <a:lnTo>
                    <a:pt x="342" y="176"/>
                  </a:lnTo>
                  <a:lnTo>
                    <a:pt x="344" y="176"/>
                  </a:lnTo>
                  <a:lnTo>
                    <a:pt x="344" y="178"/>
                  </a:lnTo>
                  <a:lnTo>
                    <a:pt x="344" y="179"/>
                  </a:lnTo>
                  <a:lnTo>
                    <a:pt x="344" y="181"/>
                  </a:lnTo>
                  <a:lnTo>
                    <a:pt x="342" y="181"/>
                  </a:lnTo>
                  <a:lnTo>
                    <a:pt x="340" y="181"/>
                  </a:lnTo>
                  <a:lnTo>
                    <a:pt x="339" y="179"/>
                  </a:lnTo>
                  <a:lnTo>
                    <a:pt x="339" y="178"/>
                  </a:lnTo>
                  <a:lnTo>
                    <a:pt x="340" y="178"/>
                  </a:lnTo>
                  <a:close/>
                  <a:moveTo>
                    <a:pt x="363" y="162"/>
                  </a:moveTo>
                  <a:lnTo>
                    <a:pt x="363" y="162"/>
                  </a:lnTo>
                  <a:lnTo>
                    <a:pt x="364" y="162"/>
                  </a:lnTo>
                  <a:lnTo>
                    <a:pt x="366" y="163"/>
                  </a:lnTo>
                  <a:lnTo>
                    <a:pt x="368" y="163"/>
                  </a:lnTo>
                  <a:lnTo>
                    <a:pt x="368" y="165"/>
                  </a:lnTo>
                  <a:lnTo>
                    <a:pt x="366" y="166"/>
                  </a:lnTo>
                  <a:lnTo>
                    <a:pt x="364" y="166"/>
                  </a:lnTo>
                  <a:lnTo>
                    <a:pt x="363" y="166"/>
                  </a:lnTo>
                  <a:lnTo>
                    <a:pt x="361" y="165"/>
                  </a:lnTo>
                  <a:lnTo>
                    <a:pt x="361" y="163"/>
                  </a:lnTo>
                  <a:lnTo>
                    <a:pt x="363" y="163"/>
                  </a:lnTo>
                  <a:lnTo>
                    <a:pt x="363" y="162"/>
                  </a:lnTo>
                  <a:close/>
                  <a:moveTo>
                    <a:pt x="385" y="147"/>
                  </a:moveTo>
                  <a:lnTo>
                    <a:pt x="385" y="147"/>
                  </a:lnTo>
                  <a:lnTo>
                    <a:pt x="387" y="147"/>
                  </a:lnTo>
                  <a:lnTo>
                    <a:pt x="389" y="147"/>
                  </a:lnTo>
                  <a:lnTo>
                    <a:pt x="389" y="149"/>
                  </a:lnTo>
                  <a:lnTo>
                    <a:pt x="390" y="149"/>
                  </a:lnTo>
                  <a:lnTo>
                    <a:pt x="390" y="150"/>
                  </a:lnTo>
                  <a:lnTo>
                    <a:pt x="389" y="150"/>
                  </a:lnTo>
                  <a:lnTo>
                    <a:pt x="389" y="152"/>
                  </a:lnTo>
                  <a:lnTo>
                    <a:pt x="387" y="152"/>
                  </a:lnTo>
                  <a:lnTo>
                    <a:pt x="385" y="152"/>
                  </a:lnTo>
                  <a:lnTo>
                    <a:pt x="385" y="150"/>
                  </a:lnTo>
                  <a:lnTo>
                    <a:pt x="385" y="149"/>
                  </a:lnTo>
                  <a:lnTo>
                    <a:pt x="385" y="147"/>
                  </a:lnTo>
                  <a:close/>
                  <a:moveTo>
                    <a:pt x="407" y="132"/>
                  </a:moveTo>
                  <a:lnTo>
                    <a:pt x="407" y="132"/>
                  </a:lnTo>
                  <a:lnTo>
                    <a:pt x="409" y="132"/>
                  </a:lnTo>
                  <a:lnTo>
                    <a:pt x="413" y="132"/>
                  </a:lnTo>
                  <a:lnTo>
                    <a:pt x="413" y="134"/>
                  </a:lnTo>
                  <a:lnTo>
                    <a:pt x="413" y="136"/>
                  </a:lnTo>
                  <a:lnTo>
                    <a:pt x="411" y="137"/>
                  </a:lnTo>
                  <a:lnTo>
                    <a:pt x="409" y="137"/>
                  </a:lnTo>
                  <a:lnTo>
                    <a:pt x="407" y="137"/>
                  </a:lnTo>
                  <a:lnTo>
                    <a:pt x="407" y="136"/>
                  </a:lnTo>
                  <a:lnTo>
                    <a:pt x="407" y="134"/>
                  </a:lnTo>
                  <a:lnTo>
                    <a:pt x="407" y="132"/>
                  </a:lnTo>
                  <a:close/>
                  <a:moveTo>
                    <a:pt x="432" y="118"/>
                  </a:moveTo>
                  <a:lnTo>
                    <a:pt x="432" y="118"/>
                  </a:lnTo>
                  <a:lnTo>
                    <a:pt x="433" y="118"/>
                  </a:lnTo>
                  <a:lnTo>
                    <a:pt x="435" y="118"/>
                  </a:lnTo>
                  <a:lnTo>
                    <a:pt x="435" y="120"/>
                  </a:lnTo>
                  <a:lnTo>
                    <a:pt x="435" y="123"/>
                  </a:lnTo>
                  <a:lnTo>
                    <a:pt x="432" y="123"/>
                  </a:lnTo>
                  <a:lnTo>
                    <a:pt x="430" y="121"/>
                  </a:lnTo>
                  <a:lnTo>
                    <a:pt x="430" y="120"/>
                  </a:lnTo>
                  <a:lnTo>
                    <a:pt x="430" y="118"/>
                  </a:lnTo>
                  <a:lnTo>
                    <a:pt x="432" y="118"/>
                  </a:lnTo>
                  <a:close/>
                  <a:moveTo>
                    <a:pt x="454" y="103"/>
                  </a:moveTo>
                  <a:lnTo>
                    <a:pt x="454" y="103"/>
                  </a:lnTo>
                  <a:lnTo>
                    <a:pt x="456" y="103"/>
                  </a:lnTo>
                  <a:lnTo>
                    <a:pt x="457" y="103"/>
                  </a:lnTo>
                  <a:lnTo>
                    <a:pt x="457" y="105"/>
                  </a:lnTo>
                  <a:lnTo>
                    <a:pt x="457" y="107"/>
                  </a:lnTo>
                  <a:lnTo>
                    <a:pt x="457" y="108"/>
                  </a:lnTo>
                  <a:lnTo>
                    <a:pt x="456" y="108"/>
                  </a:lnTo>
                  <a:lnTo>
                    <a:pt x="454" y="108"/>
                  </a:lnTo>
                  <a:lnTo>
                    <a:pt x="452" y="107"/>
                  </a:lnTo>
                  <a:lnTo>
                    <a:pt x="452" y="105"/>
                  </a:lnTo>
                  <a:lnTo>
                    <a:pt x="452" y="103"/>
                  </a:lnTo>
                  <a:lnTo>
                    <a:pt x="454" y="103"/>
                  </a:lnTo>
                  <a:close/>
                  <a:moveTo>
                    <a:pt x="476" y="89"/>
                  </a:moveTo>
                  <a:lnTo>
                    <a:pt x="476" y="89"/>
                  </a:lnTo>
                  <a:lnTo>
                    <a:pt x="478" y="87"/>
                  </a:lnTo>
                  <a:lnTo>
                    <a:pt x="480" y="89"/>
                  </a:lnTo>
                  <a:lnTo>
                    <a:pt x="480" y="90"/>
                  </a:lnTo>
                  <a:lnTo>
                    <a:pt x="480" y="92"/>
                  </a:lnTo>
                  <a:lnTo>
                    <a:pt x="478" y="94"/>
                  </a:lnTo>
                  <a:lnTo>
                    <a:pt x="476" y="92"/>
                  </a:lnTo>
                  <a:lnTo>
                    <a:pt x="475" y="90"/>
                  </a:lnTo>
                  <a:lnTo>
                    <a:pt x="475" y="89"/>
                  </a:lnTo>
                  <a:lnTo>
                    <a:pt x="476" y="89"/>
                  </a:lnTo>
                  <a:close/>
                  <a:moveTo>
                    <a:pt x="499" y="74"/>
                  </a:moveTo>
                  <a:lnTo>
                    <a:pt x="499" y="74"/>
                  </a:lnTo>
                  <a:lnTo>
                    <a:pt x="499" y="73"/>
                  </a:lnTo>
                  <a:lnTo>
                    <a:pt x="500" y="73"/>
                  </a:lnTo>
                  <a:lnTo>
                    <a:pt x="502" y="74"/>
                  </a:lnTo>
                  <a:lnTo>
                    <a:pt x="502" y="76"/>
                  </a:lnTo>
                  <a:lnTo>
                    <a:pt x="502" y="77"/>
                  </a:lnTo>
                  <a:lnTo>
                    <a:pt x="500" y="79"/>
                  </a:lnTo>
                  <a:lnTo>
                    <a:pt x="499" y="77"/>
                  </a:lnTo>
                  <a:lnTo>
                    <a:pt x="497" y="76"/>
                  </a:lnTo>
                  <a:lnTo>
                    <a:pt x="499" y="74"/>
                  </a:lnTo>
                  <a:close/>
                  <a:moveTo>
                    <a:pt x="521" y="60"/>
                  </a:moveTo>
                  <a:lnTo>
                    <a:pt x="521" y="60"/>
                  </a:lnTo>
                  <a:lnTo>
                    <a:pt x="523" y="58"/>
                  </a:lnTo>
                  <a:lnTo>
                    <a:pt x="524" y="58"/>
                  </a:lnTo>
                  <a:lnTo>
                    <a:pt x="524" y="60"/>
                  </a:lnTo>
                  <a:lnTo>
                    <a:pt x="526" y="61"/>
                  </a:lnTo>
                  <a:lnTo>
                    <a:pt x="524" y="63"/>
                  </a:lnTo>
                  <a:lnTo>
                    <a:pt x="523" y="63"/>
                  </a:lnTo>
                  <a:lnTo>
                    <a:pt x="521" y="63"/>
                  </a:lnTo>
                  <a:lnTo>
                    <a:pt x="519" y="61"/>
                  </a:lnTo>
                  <a:lnTo>
                    <a:pt x="521" y="60"/>
                  </a:lnTo>
                  <a:close/>
                  <a:moveTo>
                    <a:pt x="543" y="45"/>
                  </a:moveTo>
                  <a:lnTo>
                    <a:pt x="543" y="45"/>
                  </a:lnTo>
                  <a:lnTo>
                    <a:pt x="545" y="43"/>
                  </a:lnTo>
                  <a:lnTo>
                    <a:pt x="547" y="43"/>
                  </a:lnTo>
                  <a:lnTo>
                    <a:pt x="549" y="45"/>
                  </a:lnTo>
                  <a:lnTo>
                    <a:pt x="549" y="47"/>
                  </a:lnTo>
                  <a:lnTo>
                    <a:pt x="549" y="48"/>
                  </a:lnTo>
                  <a:lnTo>
                    <a:pt x="547" y="48"/>
                  </a:lnTo>
                  <a:lnTo>
                    <a:pt x="545" y="48"/>
                  </a:lnTo>
                  <a:lnTo>
                    <a:pt x="543" y="48"/>
                  </a:lnTo>
                  <a:lnTo>
                    <a:pt x="543" y="47"/>
                  </a:lnTo>
                  <a:lnTo>
                    <a:pt x="543" y="45"/>
                  </a:lnTo>
                  <a:close/>
                  <a:moveTo>
                    <a:pt x="566" y="29"/>
                  </a:moveTo>
                  <a:lnTo>
                    <a:pt x="566" y="29"/>
                  </a:lnTo>
                  <a:lnTo>
                    <a:pt x="567" y="29"/>
                  </a:lnTo>
                  <a:lnTo>
                    <a:pt x="571" y="31"/>
                  </a:lnTo>
                  <a:lnTo>
                    <a:pt x="571" y="32"/>
                  </a:lnTo>
                  <a:lnTo>
                    <a:pt x="569" y="34"/>
                  </a:lnTo>
                  <a:lnTo>
                    <a:pt x="567" y="34"/>
                  </a:lnTo>
                  <a:lnTo>
                    <a:pt x="566" y="34"/>
                  </a:lnTo>
                  <a:lnTo>
                    <a:pt x="566" y="32"/>
                  </a:lnTo>
                  <a:lnTo>
                    <a:pt x="566" y="31"/>
                  </a:lnTo>
                  <a:lnTo>
                    <a:pt x="566" y="29"/>
                  </a:lnTo>
                  <a:close/>
                  <a:moveTo>
                    <a:pt x="590" y="14"/>
                  </a:moveTo>
                  <a:lnTo>
                    <a:pt x="590" y="14"/>
                  </a:lnTo>
                  <a:lnTo>
                    <a:pt x="592" y="14"/>
                  </a:lnTo>
                  <a:lnTo>
                    <a:pt x="593" y="16"/>
                  </a:lnTo>
                  <a:lnTo>
                    <a:pt x="593" y="18"/>
                  </a:lnTo>
                  <a:lnTo>
                    <a:pt x="593" y="19"/>
                  </a:lnTo>
                  <a:lnTo>
                    <a:pt x="590" y="19"/>
                  </a:lnTo>
                  <a:lnTo>
                    <a:pt x="588" y="19"/>
                  </a:lnTo>
                  <a:lnTo>
                    <a:pt x="588" y="16"/>
                  </a:lnTo>
                  <a:lnTo>
                    <a:pt x="590" y="14"/>
                  </a:lnTo>
                  <a:close/>
                  <a:moveTo>
                    <a:pt x="612" y="0"/>
                  </a:moveTo>
                  <a:lnTo>
                    <a:pt x="612" y="0"/>
                  </a:lnTo>
                  <a:lnTo>
                    <a:pt x="614" y="0"/>
                  </a:lnTo>
                  <a:lnTo>
                    <a:pt x="616" y="0"/>
                  </a:lnTo>
                  <a:lnTo>
                    <a:pt x="616" y="1"/>
                  </a:lnTo>
                  <a:lnTo>
                    <a:pt x="616" y="5"/>
                  </a:lnTo>
                  <a:lnTo>
                    <a:pt x="614" y="5"/>
                  </a:lnTo>
                  <a:lnTo>
                    <a:pt x="612" y="5"/>
                  </a:lnTo>
                  <a:lnTo>
                    <a:pt x="612" y="3"/>
                  </a:lnTo>
                  <a:lnTo>
                    <a:pt x="610" y="3"/>
                  </a:lnTo>
                  <a:lnTo>
                    <a:pt x="610" y="1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8" name="Freeform 155">
              <a:extLst>
                <a:ext uri="{FF2B5EF4-FFF2-40B4-BE49-F238E27FC236}">
                  <a16:creationId xmlns:a16="http://schemas.microsoft.com/office/drawing/2014/main" id="{8D38FAE4-D3B9-40C5-8D1A-FB8D73008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3609"/>
              <a:ext cx="48" cy="45"/>
            </a:xfrm>
            <a:custGeom>
              <a:avLst/>
              <a:gdLst>
                <a:gd name="T0" fmla="*/ 9 w 95"/>
                <a:gd name="T1" fmla="*/ 69 h 89"/>
                <a:gd name="T2" fmla="*/ 5 w 95"/>
                <a:gd name="T3" fmla="*/ 66 h 89"/>
                <a:gd name="T4" fmla="*/ 3 w 95"/>
                <a:gd name="T5" fmla="*/ 61 h 89"/>
                <a:gd name="T6" fmla="*/ 2 w 95"/>
                <a:gd name="T7" fmla="*/ 58 h 89"/>
                <a:gd name="T8" fmla="*/ 0 w 95"/>
                <a:gd name="T9" fmla="*/ 53 h 89"/>
                <a:gd name="T10" fmla="*/ 0 w 95"/>
                <a:gd name="T11" fmla="*/ 48 h 89"/>
                <a:gd name="T12" fmla="*/ 0 w 95"/>
                <a:gd name="T13" fmla="*/ 45 h 89"/>
                <a:gd name="T14" fmla="*/ 0 w 95"/>
                <a:gd name="T15" fmla="*/ 40 h 89"/>
                <a:gd name="T16" fmla="*/ 0 w 95"/>
                <a:gd name="T17" fmla="*/ 35 h 89"/>
                <a:gd name="T18" fmla="*/ 3 w 95"/>
                <a:gd name="T19" fmla="*/ 27 h 89"/>
                <a:gd name="T20" fmla="*/ 7 w 95"/>
                <a:gd name="T21" fmla="*/ 21 h 89"/>
                <a:gd name="T22" fmla="*/ 14 w 95"/>
                <a:gd name="T23" fmla="*/ 13 h 89"/>
                <a:gd name="T24" fmla="*/ 21 w 95"/>
                <a:gd name="T25" fmla="*/ 8 h 89"/>
                <a:gd name="T26" fmla="*/ 24 w 95"/>
                <a:gd name="T27" fmla="*/ 5 h 89"/>
                <a:gd name="T28" fmla="*/ 29 w 95"/>
                <a:gd name="T29" fmla="*/ 3 h 89"/>
                <a:gd name="T30" fmla="*/ 33 w 95"/>
                <a:gd name="T31" fmla="*/ 2 h 89"/>
                <a:gd name="T32" fmla="*/ 38 w 95"/>
                <a:gd name="T33" fmla="*/ 0 h 89"/>
                <a:gd name="T34" fmla="*/ 41 w 95"/>
                <a:gd name="T35" fmla="*/ 0 h 89"/>
                <a:gd name="T36" fmla="*/ 46 w 95"/>
                <a:gd name="T37" fmla="*/ 0 h 89"/>
                <a:gd name="T38" fmla="*/ 52 w 95"/>
                <a:gd name="T39" fmla="*/ 0 h 89"/>
                <a:gd name="T40" fmla="*/ 55 w 95"/>
                <a:gd name="T41" fmla="*/ 0 h 89"/>
                <a:gd name="T42" fmla="*/ 64 w 95"/>
                <a:gd name="T43" fmla="*/ 3 h 89"/>
                <a:gd name="T44" fmla="*/ 72 w 95"/>
                <a:gd name="T45" fmla="*/ 6 h 89"/>
                <a:gd name="T46" fmla="*/ 79 w 95"/>
                <a:gd name="T47" fmla="*/ 11 h 89"/>
                <a:gd name="T48" fmla="*/ 86 w 95"/>
                <a:gd name="T49" fmla="*/ 19 h 89"/>
                <a:gd name="T50" fmla="*/ 86 w 95"/>
                <a:gd name="T51" fmla="*/ 19 h 89"/>
                <a:gd name="T52" fmla="*/ 89 w 95"/>
                <a:gd name="T53" fmla="*/ 23 h 89"/>
                <a:gd name="T54" fmla="*/ 91 w 95"/>
                <a:gd name="T55" fmla="*/ 26 h 89"/>
                <a:gd name="T56" fmla="*/ 93 w 95"/>
                <a:gd name="T57" fmla="*/ 31 h 89"/>
                <a:gd name="T58" fmla="*/ 93 w 95"/>
                <a:gd name="T59" fmla="*/ 35 h 89"/>
                <a:gd name="T60" fmla="*/ 95 w 95"/>
                <a:gd name="T61" fmla="*/ 39 h 89"/>
                <a:gd name="T62" fmla="*/ 95 w 95"/>
                <a:gd name="T63" fmla="*/ 44 h 89"/>
                <a:gd name="T64" fmla="*/ 95 w 95"/>
                <a:gd name="T65" fmla="*/ 48 h 89"/>
                <a:gd name="T66" fmla="*/ 95 w 95"/>
                <a:gd name="T67" fmla="*/ 52 h 89"/>
                <a:gd name="T68" fmla="*/ 93 w 95"/>
                <a:gd name="T69" fmla="*/ 57 h 89"/>
                <a:gd name="T70" fmla="*/ 91 w 95"/>
                <a:gd name="T71" fmla="*/ 60 h 89"/>
                <a:gd name="T72" fmla="*/ 88 w 95"/>
                <a:gd name="T73" fmla="*/ 68 h 89"/>
                <a:gd name="T74" fmla="*/ 81 w 95"/>
                <a:gd name="T75" fmla="*/ 74 h 89"/>
                <a:gd name="T76" fmla="*/ 74 w 95"/>
                <a:gd name="T77" fmla="*/ 81 h 89"/>
                <a:gd name="T78" fmla="*/ 71 w 95"/>
                <a:gd name="T79" fmla="*/ 84 h 89"/>
                <a:gd name="T80" fmla="*/ 65 w 95"/>
                <a:gd name="T81" fmla="*/ 86 h 89"/>
                <a:gd name="T82" fmla="*/ 62 w 95"/>
                <a:gd name="T83" fmla="*/ 87 h 89"/>
                <a:gd name="T84" fmla="*/ 57 w 95"/>
                <a:gd name="T85" fmla="*/ 87 h 89"/>
                <a:gd name="T86" fmla="*/ 52 w 95"/>
                <a:gd name="T87" fmla="*/ 89 h 89"/>
                <a:gd name="T88" fmla="*/ 48 w 95"/>
                <a:gd name="T89" fmla="*/ 89 h 89"/>
                <a:gd name="T90" fmla="*/ 43 w 95"/>
                <a:gd name="T91" fmla="*/ 89 h 89"/>
                <a:gd name="T92" fmla="*/ 38 w 95"/>
                <a:gd name="T93" fmla="*/ 87 h 89"/>
                <a:gd name="T94" fmla="*/ 29 w 95"/>
                <a:gd name="T95" fmla="*/ 86 h 89"/>
                <a:gd name="T96" fmla="*/ 22 w 95"/>
                <a:gd name="T97" fmla="*/ 82 h 89"/>
                <a:gd name="T98" fmla="*/ 14 w 95"/>
                <a:gd name="T99" fmla="*/ 76 h 89"/>
                <a:gd name="T100" fmla="*/ 9 w 95"/>
                <a:gd name="T101" fmla="*/ 69 h 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5"/>
                <a:gd name="T154" fmla="*/ 0 h 89"/>
                <a:gd name="T155" fmla="*/ 95 w 95"/>
                <a:gd name="T156" fmla="*/ 89 h 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5" h="89">
                  <a:moveTo>
                    <a:pt x="9" y="69"/>
                  </a:moveTo>
                  <a:lnTo>
                    <a:pt x="5" y="66"/>
                  </a:lnTo>
                  <a:lnTo>
                    <a:pt x="3" y="61"/>
                  </a:lnTo>
                  <a:lnTo>
                    <a:pt x="2" y="58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3" y="27"/>
                  </a:lnTo>
                  <a:lnTo>
                    <a:pt x="7" y="21"/>
                  </a:lnTo>
                  <a:lnTo>
                    <a:pt x="14" y="13"/>
                  </a:lnTo>
                  <a:lnTo>
                    <a:pt x="21" y="8"/>
                  </a:lnTo>
                  <a:lnTo>
                    <a:pt x="24" y="5"/>
                  </a:lnTo>
                  <a:lnTo>
                    <a:pt x="29" y="3"/>
                  </a:lnTo>
                  <a:lnTo>
                    <a:pt x="33" y="2"/>
                  </a:lnTo>
                  <a:lnTo>
                    <a:pt x="38" y="0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64" y="3"/>
                  </a:lnTo>
                  <a:lnTo>
                    <a:pt x="72" y="6"/>
                  </a:lnTo>
                  <a:lnTo>
                    <a:pt x="79" y="11"/>
                  </a:lnTo>
                  <a:lnTo>
                    <a:pt x="86" y="19"/>
                  </a:lnTo>
                  <a:lnTo>
                    <a:pt x="89" y="23"/>
                  </a:lnTo>
                  <a:lnTo>
                    <a:pt x="91" y="26"/>
                  </a:lnTo>
                  <a:lnTo>
                    <a:pt x="93" y="31"/>
                  </a:lnTo>
                  <a:lnTo>
                    <a:pt x="93" y="35"/>
                  </a:lnTo>
                  <a:lnTo>
                    <a:pt x="95" y="39"/>
                  </a:lnTo>
                  <a:lnTo>
                    <a:pt x="95" y="44"/>
                  </a:lnTo>
                  <a:lnTo>
                    <a:pt x="95" y="48"/>
                  </a:lnTo>
                  <a:lnTo>
                    <a:pt x="95" y="52"/>
                  </a:lnTo>
                  <a:lnTo>
                    <a:pt x="93" y="57"/>
                  </a:lnTo>
                  <a:lnTo>
                    <a:pt x="91" y="60"/>
                  </a:lnTo>
                  <a:lnTo>
                    <a:pt x="88" y="68"/>
                  </a:lnTo>
                  <a:lnTo>
                    <a:pt x="81" y="74"/>
                  </a:lnTo>
                  <a:lnTo>
                    <a:pt x="74" y="81"/>
                  </a:lnTo>
                  <a:lnTo>
                    <a:pt x="71" y="84"/>
                  </a:lnTo>
                  <a:lnTo>
                    <a:pt x="65" y="86"/>
                  </a:lnTo>
                  <a:lnTo>
                    <a:pt x="62" y="87"/>
                  </a:lnTo>
                  <a:lnTo>
                    <a:pt x="57" y="87"/>
                  </a:lnTo>
                  <a:lnTo>
                    <a:pt x="52" y="89"/>
                  </a:lnTo>
                  <a:lnTo>
                    <a:pt x="48" y="89"/>
                  </a:lnTo>
                  <a:lnTo>
                    <a:pt x="43" y="89"/>
                  </a:lnTo>
                  <a:lnTo>
                    <a:pt x="38" y="87"/>
                  </a:lnTo>
                  <a:lnTo>
                    <a:pt x="29" y="86"/>
                  </a:lnTo>
                  <a:lnTo>
                    <a:pt x="22" y="82"/>
                  </a:lnTo>
                  <a:lnTo>
                    <a:pt x="14" y="76"/>
                  </a:lnTo>
                  <a:lnTo>
                    <a:pt x="9" y="6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09" name="Tekstvak 108">
            <a:extLst>
              <a:ext uri="{FF2B5EF4-FFF2-40B4-BE49-F238E27FC236}">
                <a16:creationId xmlns:a16="http://schemas.microsoft.com/office/drawing/2014/main" id="{306A2D32-1B4F-45A1-BF37-C81A82EA55D6}"/>
              </a:ext>
            </a:extLst>
          </p:cNvPr>
          <p:cNvSpPr txBox="1"/>
          <p:nvPr/>
        </p:nvSpPr>
        <p:spPr>
          <a:xfrm>
            <a:off x="4280927" y="279653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0" name="Tekstvak 109">
            <a:extLst>
              <a:ext uri="{FF2B5EF4-FFF2-40B4-BE49-F238E27FC236}">
                <a16:creationId xmlns:a16="http://schemas.microsoft.com/office/drawing/2014/main" id="{30CCCED2-3EC2-4280-A908-2AD68754EE5A}"/>
              </a:ext>
            </a:extLst>
          </p:cNvPr>
          <p:cNvSpPr txBox="1"/>
          <p:nvPr/>
        </p:nvSpPr>
        <p:spPr>
          <a:xfrm>
            <a:off x="2293611" y="524557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1" name="Tekstvak 110">
            <a:extLst>
              <a:ext uri="{FF2B5EF4-FFF2-40B4-BE49-F238E27FC236}">
                <a16:creationId xmlns:a16="http://schemas.microsoft.com/office/drawing/2014/main" id="{4C25C22B-9217-4DD8-8732-EA5829CF3B0E}"/>
              </a:ext>
            </a:extLst>
          </p:cNvPr>
          <p:cNvSpPr txBox="1"/>
          <p:nvPr/>
        </p:nvSpPr>
        <p:spPr>
          <a:xfrm>
            <a:off x="2305652" y="556494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2" name="Tekstvak 111">
            <a:extLst>
              <a:ext uri="{FF2B5EF4-FFF2-40B4-BE49-F238E27FC236}">
                <a16:creationId xmlns:a16="http://schemas.microsoft.com/office/drawing/2014/main" id="{3311ECCA-01C8-40E3-B6FA-21ACD964B2CC}"/>
              </a:ext>
            </a:extLst>
          </p:cNvPr>
          <p:cNvSpPr txBox="1"/>
          <p:nvPr/>
        </p:nvSpPr>
        <p:spPr>
          <a:xfrm>
            <a:off x="6585577" y="505650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3" name="Tekstvak 112">
            <a:extLst>
              <a:ext uri="{FF2B5EF4-FFF2-40B4-BE49-F238E27FC236}">
                <a16:creationId xmlns:a16="http://schemas.microsoft.com/office/drawing/2014/main" id="{5D2B5E61-DAA9-4AC3-AB51-21D8F06ADEE4}"/>
              </a:ext>
            </a:extLst>
          </p:cNvPr>
          <p:cNvSpPr txBox="1"/>
          <p:nvPr/>
        </p:nvSpPr>
        <p:spPr>
          <a:xfrm>
            <a:off x="7685019" y="526732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4" name="Tekstvak 113">
            <a:extLst>
              <a:ext uri="{FF2B5EF4-FFF2-40B4-BE49-F238E27FC236}">
                <a16:creationId xmlns:a16="http://schemas.microsoft.com/office/drawing/2014/main" id="{FA6F2065-6B0C-4470-A3B9-B75EBAF81E79}"/>
              </a:ext>
            </a:extLst>
          </p:cNvPr>
          <p:cNvSpPr txBox="1"/>
          <p:nvPr/>
        </p:nvSpPr>
        <p:spPr>
          <a:xfrm>
            <a:off x="2296619" y="2585037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5" name="Tekstvak 114">
            <a:extLst>
              <a:ext uri="{FF2B5EF4-FFF2-40B4-BE49-F238E27FC236}">
                <a16:creationId xmlns:a16="http://schemas.microsoft.com/office/drawing/2014/main" id="{200E681A-F5A6-42CA-ADD4-C5C7276194C3}"/>
              </a:ext>
            </a:extLst>
          </p:cNvPr>
          <p:cNvSpPr txBox="1"/>
          <p:nvPr/>
        </p:nvSpPr>
        <p:spPr>
          <a:xfrm>
            <a:off x="1205040" y="505273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5868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0BE01-3525-4D6F-A637-C05822F8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Digitale klok: </a:t>
            </a:r>
            <a:r>
              <a:rPr lang="nl-NL" dirty="0" err="1"/>
              <a:t>sequence</a:t>
            </a:r>
            <a:r>
              <a:rPr lang="nl-NL" dirty="0"/>
              <a:t> diagram</a:t>
            </a:r>
          </a:p>
        </p:txBody>
      </p:sp>
      <p:grpSp>
        <p:nvGrpSpPr>
          <p:cNvPr id="50" name="Groep 49">
            <a:extLst>
              <a:ext uri="{FF2B5EF4-FFF2-40B4-BE49-F238E27FC236}">
                <a16:creationId xmlns:a16="http://schemas.microsoft.com/office/drawing/2014/main" id="{9BDBD5FC-FE1A-4708-809C-8E75FC6946DD}"/>
              </a:ext>
            </a:extLst>
          </p:cNvPr>
          <p:cNvGrpSpPr/>
          <p:nvPr/>
        </p:nvGrpSpPr>
        <p:grpSpPr>
          <a:xfrm>
            <a:off x="258211" y="1583134"/>
            <a:ext cx="8729393" cy="5555456"/>
            <a:chOff x="235095" y="1166654"/>
            <a:chExt cx="8729393" cy="5555456"/>
          </a:xfrm>
        </p:grpSpPr>
        <p:pic>
          <p:nvPicPr>
            <p:cNvPr id="51" name="Afbeelding 50">
              <a:extLst>
                <a:ext uri="{FF2B5EF4-FFF2-40B4-BE49-F238E27FC236}">
                  <a16:creationId xmlns:a16="http://schemas.microsoft.com/office/drawing/2014/main" id="{6A74B2B6-5AED-45EF-A041-44377C6B3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4480" y="1166654"/>
              <a:ext cx="7470008" cy="5182870"/>
            </a:xfrm>
            <a:prstGeom prst="rect">
              <a:avLst/>
            </a:prstGeom>
          </p:spPr>
        </p:pic>
        <p:sp>
          <p:nvSpPr>
            <p:cNvPr id="52" name="Tijdelijke aanduiding voor dianummer 2">
              <a:extLst>
                <a:ext uri="{FF2B5EF4-FFF2-40B4-BE49-F238E27FC236}">
                  <a16:creationId xmlns:a16="http://schemas.microsoft.com/office/drawing/2014/main" id="{4BB4DAED-C81C-49B0-A66C-50BDC374274E}"/>
                </a:ext>
              </a:extLst>
            </p:cNvPr>
            <p:cNvSpPr txBox="1">
              <a:spLocks/>
            </p:cNvSpPr>
            <p:nvPr/>
          </p:nvSpPr>
          <p:spPr>
            <a:xfrm>
              <a:off x="612648" y="6356350"/>
              <a:ext cx="1981200" cy="365760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023D9C2-9B85-4945-AE05-6185DA59C685}" type="slidenum">
                <a:rPr lang="nl-NL" smtClean="0"/>
                <a:pPr/>
                <a:t>5</a:t>
              </a:fld>
              <a:endParaRPr lang="nl-NL"/>
            </a:p>
          </p:txBody>
        </p:sp>
        <p:sp>
          <p:nvSpPr>
            <p:cNvPr id="53" name="Lijntoelichting 1 (geen rand) 6">
              <a:extLst>
                <a:ext uri="{FF2B5EF4-FFF2-40B4-BE49-F238E27FC236}">
                  <a16:creationId xmlns:a16="http://schemas.microsoft.com/office/drawing/2014/main" id="{597CD32F-151F-41A2-A0BD-8837CA876AAF}"/>
                </a:ext>
              </a:extLst>
            </p:cNvPr>
            <p:cNvSpPr/>
            <p:nvPr/>
          </p:nvSpPr>
          <p:spPr>
            <a:xfrm>
              <a:off x="251520" y="1293564"/>
              <a:ext cx="1008112" cy="612648"/>
            </a:xfrm>
            <a:prstGeom prst="callout1">
              <a:avLst>
                <a:gd name="adj1" fmla="val 46735"/>
                <a:gd name="adj2" fmla="val 107292"/>
                <a:gd name="adj3" fmla="val 45647"/>
                <a:gd name="adj4" fmla="val 187775"/>
              </a:avLst>
            </a:prstGeom>
            <a:solidFill>
              <a:srgbClr val="C0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lifeline</a:t>
              </a:r>
              <a:r>
                <a:rPr lang="nl-NL" dirty="0"/>
                <a:t> box</a:t>
              </a:r>
            </a:p>
          </p:txBody>
        </p:sp>
        <p:sp>
          <p:nvSpPr>
            <p:cNvPr id="54" name="Lijntoelichting 1 (geen rand) 7">
              <a:extLst>
                <a:ext uri="{FF2B5EF4-FFF2-40B4-BE49-F238E27FC236}">
                  <a16:creationId xmlns:a16="http://schemas.microsoft.com/office/drawing/2014/main" id="{C4FBA651-8B34-4BC1-8625-89B6E79091DE}"/>
                </a:ext>
              </a:extLst>
            </p:cNvPr>
            <p:cNvSpPr/>
            <p:nvPr/>
          </p:nvSpPr>
          <p:spPr>
            <a:xfrm>
              <a:off x="235095" y="2995999"/>
              <a:ext cx="1368153" cy="612648"/>
            </a:xfrm>
            <a:prstGeom prst="callout1">
              <a:avLst>
                <a:gd name="adj1" fmla="val 51304"/>
                <a:gd name="adj2" fmla="val 100947"/>
                <a:gd name="adj3" fmla="val -16838"/>
                <a:gd name="adj4" fmla="val 142691"/>
              </a:avLst>
            </a:prstGeom>
            <a:solidFill>
              <a:srgbClr val="C0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message</a:t>
              </a:r>
              <a:r>
                <a:rPr lang="nl-NL" dirty="0"/>
                <a:t> call</a:t>
              </a:r>
            </a:p>
          </p:txBody>
        </p:sp>
        <p:sp>
          <p:nvSpPr>
            <p:cNvPr id="55" name="Lijntoelichting 1 (geen rand) 8">
              <a:extLst>
                <a:ext uri="{FF2B5EF4-FFF2-40B4-BE49-F238E27FC236}">
                  <a16:creationId xmlns:a16="http://schemas.microsoft.com/office/drawing/2014/main" id="{F801652E-A399-4D51-9F78-B5C18A642DC7}"/>
                </a:ext>
              </a:extLst>
            </p:cNvPr>
            <p:cNvSpPr/>
            <p:nvPr/>
          </p:nvSpPr>
          <p:spPr>
            <a:xfrm>
              <a:off x="251520" y="2105492"/>
              <a:ext cx="1008112" cy="612648"/>
            </a:xfrm>
            <a:prstGeom prst="callout1">
              <a:avLst>
                <a:gd name="adj1" fmla="val 46735"/>
                <a:gd name="adj2" fmla="val 107292"/>
                <a:gd name="adj3" fmla="val 31136"/>
                <a:gd name="adj4" fmla="val 268396"/>
              </a:avLst>
            </a:prstGeom>
            <a:solidFill>
              <a:srgbClr val="C0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lifeline</a:t>
              </a:r>
              <a:endParaRPr lang="nl-NL" dirty="0"/>
            </a:p>
          </p:txBody>
        </p:sp>
        <p:sp>
          <p:nvSpPr>
            <p:cNvPr id="56" name="Lijntoelichting 1 (geen rand) 9">
              <a:extLst>
                <a:ext uri="{FF2B5EF4-FFF2-40B4-BE49-F238E27FC236}">
                  <a16:creationId xmlns:a16="http://schemas.microsoft.com/office/drawing/2014/main" id="{F1E446FF-315C-484E-AEB5-022A7657AB06}"/>
                </a:ext>
              </a:extLst>
            </p:cNvPr>
            <p:cNvSpPr/>
            <p:nvPr/>
          </p:nvSpPr>
          <p:spPr>
            <a:xfrm>
              <a:off x="251520" y="3807927"/>
              <a:ext cx="1368152" cy="763212"/>
            </a:xfrm>
            <a:prstGeom prst="callout1">
              <a:avLst>
                <a:gd name="adj1" fmla="val 17713"/>
                <a:gd name="adj2" fmla="val 101722"/>
                <a:gd name="adj3" fmla="val -56953"/>
                <a:gd name="adj4" fmla="val 189806"/>
              </a:avLst>
            </a:prstGeom>
            <a:solidFill>
              <a:srgbClr val="C0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execution</a:t>
              </a:r>
              <a:r>
                <a:rPr lang="nl-NL" dirty="0"/>
                <a:t> </a:t>
              </a:r>
              <a:r>
                <a:rPr lang="nl-NL" dirty="0" err="1"/>
                <a:t>specification</a:t>
              </a:r>
              <a:endParaRPr lang="nl-NL" dirty="0"/>
            </a:p>
          </p:txBody>
        </p:sp>
        <p:sp>
          <p:nvSpPr>
            <p:cNvPr id="57" name="Lijntoelichting 1 (geen rand) 10">
              <a:extLst>
                <a:ext uri="{FF2B5EF4-FFF2-40B4-BE49-F238E27FC236}">
                  <a16:creationId xmlns:a16="http://schemas.microsoft.com/office/drawing/2014/main" id="{F4A2E7CA-662E-45DB-B0FE-CC12C0DBAF5D}"/>
                </a:ext>
              </a:extLst>
            </p:cNvPr>
            <p:cNvSpPr/>
            <p:nvPr/>
          </p:nvSpPr>
          <p:spPr>
            <a:xfrm>
              <a:off x="256506" y="4832580"/>
              <a:ext cx="1147142" cy="646157"/>
            </a:xfrm>
            <a:prstGeom prst="callout1">
              <a:avLst>
                <a:gd name="adj1" fmla="val 17713"/>
                <a:gd name="adj2" fmla="val 101722"/>
                <a:gd name="adj3" fmla="val -113376"/>
                <a:gd name="adj4" fmla="val 194763"/>
              </a:avLst>
            </a:prstGeom>
            <a:solidFill>
              <a:srgbClr val="C00000">
                <a:alpha val="5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opt</a:t>
              </a:r>
              <a:r>
                <a:rPr lang="nl-NL" dirty="0"/>
                <a:t>-frame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00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E7E0A-5BCA-4303-A791-3FE60D10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Voorbeeld Lottotrekking – class diagram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5B8DF3-91A1-4AB3-BD0D-F7FC7AF1A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95D6DF1-E6DB-4F8D-8A1C-4865AA45E1B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416" y="1333130"/>
            <a:ext cx="8571000" cy="49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8BEE5-7109-4DCA-A753-2921C6FC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Lottotrekking – </a:t>
            </a:r>
            <a:r>
              <a:rPr lang="nl-NL" dirty="0" err="1"/>
              <a:t>sequence</a:t>
            </a:r>
            <a:r>
              <a:rPr lang="nl-NL" dirty="0"/>
              <a:t> diagram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DD7D988-FAE2-478C-9F8F-1D6BAF8B71E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0501" y="1390837"/>
            <a:ext cx="5925918" cy="51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0F140-5823-459B-84BF-2A89352D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Adventure </a:t>
            </a:r>
            <a:r>
              <a:rPr lang="nl-NL" dirty="0" err="1"/>
              <a:t>Quest</a:t>
            </a:r>
            <a:r>
              <a:rPr lang="nl-NL" dirty="0"/>
              <a:t> - domeinmodel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7087BB4-40F0-40F6-A6BE-B793D497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07696"/>
            <a:ext cx="7823884" cy="36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0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0F140-5823-459B-84BF-2A89352D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AdventureQuest</a:t>
            </a:r>
            <a:r>
              <a:rPr lang="nl-NL" dirty="0"/>
              <a:t> – code class Spel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694F9E-9CA2-4A86-BC5A-A037658E9EF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tabLst>
                <a:tab pos="269875" algn="l"/>
              </a:tabLst>
            </a:pPr>
            <a:r>
              <a:rPr lang="nl-NL" dirty="0">
                <a:latin typeface="Consolas" panose="020B0609020204030204" pitchFamily="49" charset="0"/>
              </a:rPr>
              <a:t>public class Spel {</a:t>
            </a:r>
          </a:p>
          <a:p>
            <a:pPr>
              <a:lnSpc>
                <a:spcPct val="120000"/>
              </a:lnSpc>
              <a:spcBef>
                <a:spcPts val="600"/>
              </a:spcBef>
              <a:tabLst>
                <a:tab pos="269875" algn="l"/>
              </a:tabLst>
            </a:pPr>
            <a:r>
              <a:rPr lang="nl-NL" dirty="0">
                <a:latin typeface="Consolas" panose="020B0609020204030204" pitchFamily="49" charset="0"/>
              </a:rPr>
              <a:t>	private </a:t>
            </a:r>
            <a:r>
              <a:rPr lang="nl-NL" dirty="0" err="1">
                <a:latin typeface="Consolas" panose="020B0609020204030204" pitchFamily="49" charset="0"/>
              </a:rPr>
              <a:t>ArrayList</a:t>
            </a:r>
            <a:r>
              <a:rPr lang="nl-NL" dirty="0">
                <a:latin typeface="Consolas" panose="020B0609020204030204" pitchFamily="49" charset="0"/>
              </a:rPr>
              <a:t>&lt;Karakter&gt; karakters;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	private Spelbord bord = new Spelbord();</a:t>
            </a:r>
          </a:p>
          <a:p>
            <a:pPr>
              <a:lnSpc>
                <a:spcPct val="120000"/>
              </a:lnSpc>
              <a:spcBef>
                <a:spcPts val="900"/>
              </a:spcBef>
              <a:tabLst>
                <a:tab pos="269875" algn="l"/>
              </a:tabLst>
            </a:pPr>
            <a:r>
              <a:rPr lang="nl-NL" dirty="0">
                <a:latin typeface="Consolas" panose="020B0609020204030204" pitchFamily="49" charset="0"/>
              </a:rPr>
              <a:t>	public </a:t>
            </a:r>
            <a:r>
              <a:rPr lang="nl-NL" dirty="0" err="1">
                <a:latin typeface="Consolas" panose="020B0609020204030204" pitchFamily="49" charset="0"/>
              </a:rPr>
              <a:t>void</a:t>
            </a:r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err="1">
                <a:latin typeface="Consolas" panose="020B0609020204030204" pitchFamily="49" charset="0"/>
              </a:rPr>
              <a:t>springNaar</a:t>
            </a:r>
            <a:r>
              <a:rPr lang="nl-NL" dirty="0">
                <a:latin typeface="Consolas" panose="020B0609020204030204" pitchFamily="49" charset="0"/>
              </a:rPr>
              <a:t> (String </a:t>
            </a:r>
            <a:r>
              <a:rPr lang="nl-NL" dirty="0" err="1">
                <a:latin typeface="Consolas" panose="020B0609020204030204" pitchFamily="49" charset="0"/>
              </a:rPr>
              <a:t>naamKarakter</a:t>
            </a:r>
            <a:r>
              <a:rPr lang="nl-NL" dirty="0">
                <a:latin typeface="Consolas" panose="020B0609020204030204" pitchFamily="49" charset="0"/>
              </a:rPr>
              <a:t>, int </a:t>
            </a:r>
            <a:r>
              <a:rPr lang="nl-NL" dirty="0" err="1">
                <a:latin typeface="Consolas" panose="020B0609020204030204" pitchFamily="49" charset="0"/>
              </a:rPr>
              <a:t>vaknr</a:t>
            </a:r>
            <a:r>
              <a:rPr lang="nl-NL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269875" algn="l"/>
                <a:tab pos="541338" algn="l"/>
              </a:tabLst>
            </a:pPr>
            <a:r>
              <a:rPr lang="nl-NL" dirty="0">
                <a:latin typeface="Consolas" panose="020B0609020204030204" pitchFamily="49" charset="0"/>
              </a:rPr>
              <a:t>		Karakter k = </a:t>
            </a:r>
            <a:r>
              <a:rPr lang="nl-NL" dirty="0" err="1">
                <a:latin typeface="Consolas" panose="020B0609020204030204" pitchFamily="49" charset="0"/>
              </a:rPr>
              <a:t>getKarakter</a:t>
            </a:r>
            <a:r>
              <a:rPr lang="nl-NL" dirty="0">
                <a:latin typeface="Consolas" panose="020B0609020204030204" pitchFamily="49" charset="0"/>
              </a:rPr>
              <a:t>(</a:t>
            </a:r>
            <a:r>
              <a:rPr lang="nl-NL" dirty="0" err="1">
                <a:latin typeface="Consolas" panose="020B0609020204030204" pitchFamily="49" charset="0"/>
              </a:rPr>
              <a:t>naamKarakter</a:t>
            </a:r>
            <a:r>
              <a:rPr lang="nl-NL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269875" algn="l"/>
                <a:tab pos="541338" algn="l"/>
              </a:tabLst>
            </a:pPr>
            <a:r>
              <a:rPr lang="nl-NL" dirty="0">
                <a:latin typeface="Consolas" panose="020B0609020204030204" pitchFamily="49" charset="0"/>
              </a:rPr>
              <a:t>		</a:t>
            </a:r>
            <a:r>
              <a:rPr lang="nl-NL" dirty="0" err="1">
                <a:latin typeface="Consolas" panose="020B0609020204030204" pitchFamily="49" charset="0"/>
              </a:rPr>
              <a:t>bord.springNaar</a:t>
            </a:r>
            <a:r>
              <a:rPr lang="nl-NL" dirty="0">
                <a:latin typeface="Consolas" panose="020B0609020204030204" pitchFamily="49" charset="0"/>
              </a:rPr>
              <a:t>(k, </a:t>
            </a:r>
            <a:r>
              <a:rPr lang="nl-NL" dirty="0" err="1">
                <a:latin typeface="Consolas" panose="020B0609020204030204" pitchFamily="49" charset="0"/>
              </a:rPr>
              <a:t>vaknr</a:t>
            </a:r>
            <a:r>
              <a:rPr lang="nl-NL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269875" algn="l"/>
              </a:tabLst>
            </a:pPr>
            <a:r>
              <a:rPr lang="nl-NL" dirty="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20000"/>
              </a:lnSpc>
              <a:spcBef>
                <a:spcPts val="900"/>
              </a:spcBef>
              <a:tabLst>
                <a:tab pos="269875" algn="l"/>
                <a:tab pos="541338" algn="l"/>
              </a:tabLst>
            </a:pPr>
            <a:r>
              <a:rPr lang="nl-NL" dirty="0">
                <a:latin typeface="Consolas" panose="020B0609020204030204" pitchFamily="49" charset="0"/>
              </a:rPr>
              <a:t>	private Karakter </a:t>
            </a:r>
            <a:r>
              <a:rPr lang="nl-NL" dirty="0" err="1">
                <a:latin typeface="Consolas" panose="020B0609020204030204" pitchFamily="49" charset="0"/>
              </a:rPr>
              <a:t>getKarakter</a:t>
            </a:r>
            <a:r>
              <a:rPr lang="nl-NL" dirty="0">
                <a:latin typeface="Consolas" panose="020B0609020204030204" pitchFamily="49" charset="0"/>
              </a:rPr>
              <a:t> (String naam) {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		</a:t>
            </a:r>
            <a:r>
              <a:rPr lang="nl-NL" dirty="0" err="1">
                <a:latin typeface="Consolas" panose="020B0609020204030204" pitchFamily="49" charset="0"/>
              </a:rPr>
              <a:t>for</a:t>
            </a:r>
            <a:r>
              <a:rPr lang="nl-NL" dirty="0">
                <a:latin typeface="Consolas" panose="020B0609020204030204" pitchFamily="49" charset="0"/>
              </a:rPr>
              <a:t> (Karakter k : karakters) {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			</a:t>
            </a:r>
            <a:r>
              <a:rPr lang="nl-NL" dirty="0" err="1">
                <a:latin typeface="Consolas" panose="020B0609020204030204" pitchFamily="49" charset="0"/>
              </a:rPr>
              <a:t>if</a:t>
            </a:r>
            <a:r>
              <a:rPr lang="nl-NL" dirty="0">
                <a:latin typeface="Consolas" panose="020B0609020204030204" pitchFamily="49" charset="0"/>
              </a:rPr>
              <a:t> (</a:t>
            </a:r>
            <a:r>
              <a:rPr lang="nl-NL" dirty="0" err="1">
                <a:latin typeface="Consolas" panose="020B0609020204030204" pitchFamily="49" charset="0"/>
              </a:rPr>
              <a:t>naam.equals</a:t>
            </a:r>
            <a:r>
              <a:rPr lang="nl-NL" dirty="0">
                <a:latin typeface="Consolas" panose="020B0609020204030204" pitchFamily="49" charset="0"/>
              </a:rPr>
              <a:t> (</a:t>
            </a:r>
            <a:r>
              <a:rPr lang="nl-NL" dirty="0" err="1">
                <a:latin typeface="Consolas" panose="020B0609020204030204" pitchFamily="49" charset="0"/>
              </a:rPr>
              <a:t>k.getNaam</a:t>
            </a:r>
            <a:r>
              <a:rPr lang="nl-NL" dirty="0">
                <a:latin typeface="Consolas" panose="020B0609020204030204" pitchFamily="49" charset="0"/>
              </a:rPr>
              <a:t>())) {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				return k;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			}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		};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		return </a:t>
            </a:r>
            <a:r>
              <a:rPr lang="nl-NL" dirty="0" err="1">
                <a:latin typeface="Consolas" panose="020B0609020204030204" pitchFamily="49" charset="0"/>
              </a:rPr>
              <a:t>null</a:t>
            </a:r>
            <a:r>
              <a:rPr lang="nl-NL" dirty="0">
                <a:latin typeface="Consolas" panose="020B0609020204030204" pitchFamily="49" charset="0"/>
              </a:rPr>
              <a:t>;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	}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	…………………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7070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C0E3B2D0-E2DE-1841-ACB9-CFCE4D65FDBE}" vid="{52E69CEA-1608-604E-8DFB-08CB16E95E8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2093</TotalTime>
  <Words>1472</Words>
  <Application>Microsoft Office PowerPoint</Application>
  <PresentationFormat>Diavoorstelling (4:3)</PresentationFormat>
  <Paragraphs>401</Paragraphs>
  <Slides>46</Slides>
  <Notes>9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46</vt:i4>
      </vt:variant>
    </vt:vector>
  </HeadingPairs>
  <TitlesOfParts>
    <vt:vector size="57" baseType="lpstr">
      <vt:lpstr>Arial</vt:lpstr>
      <vt:lpstr>Avenir Next Condensed</vt:lpstr>
      <vt:lpstr>Calibri</vt:lpstr>
      <vt:lpstr>Consolas</vt:lpstr>
      <vt:lpstr>Helvetica</vt:lpstr>
      <vt:lpstr>Helvetica Neue</vt:lpstr>
      <vt:lpstr>Symbol</vt:lpstr>
      <vt:lpstr>Times New Roman</vt:lpstr>
      <vt:lpstr>Wingdings</vt:lpstr>
      <vt:lpstr>Kantoorthema</vt:lpstr>
      <vt:lpstr>Visio</vt:lpstr>
      <vt:lpstr>PowerPoint-presentatie</vt:lpstr>
      <vt:lpstr>PowerPoint-presentatie</vt:lpstr>
      <vt:lpstr>Voorbeeld Digitale klok</vt:lpstr>
      <vt:lpstr>Voorbeeld Digitale klok: class diagram</vt:lpstr>
      <vt:lpstr>Voorbeeld Digitale klok: sequence diagram</vt:lpstr>
      <vt:lpstr>Voorbeeld Lottotrekking – class diagram</vt:lpstr>
      <vt:lpstr>Voorbeeld Lottotrekking – sequence diagram</vt:lpstr>
      <vt:lpstr>Adventure Quest - domeinmodel</vt:lpstr>
      <vt:lpstr>AdventureQuest – code class Spel</vt:lpstr>
      <vt:lpstr>Adventure Quest – code class Spelbord</vt:lpstr>
      <vt:lpstr>Adventure Quest – sequence diagram springNaar</vt:lpstr>
      <vt:lpstr>PowerPoint-presentatie</vt:lpstr>
      <vt:lpstr>Notatie voor Reply of Returns</vt:lpstr>
      <vt:lpstr>Message to self</vt:lpstr>
      <vt:lpstr>Object creation</vt:lpstr>
      <vt:lpstr>LOOP frame</vt:lpstr>
      <vt:lpstr>OPT frame: Conditional message</vt:lpstr>
      <vt:lpstr>ALT frame: Mutually exclusive messages</vt:lpstr>
      <vt:lpstr>Iteratie over een collectie</vt:lpstr>
      <vt:lpstr>Iteratie over een collective, impliciet</vt:lpstr>
      <vt:lpstr>Nested frames</vt:lpstr>
      <vt:lpstr>PowerPoint-presentatie</vt:lpstr>
      <vt:lpstr>System Sequence Diagram</vt:lpstr>
      <vt:lpstr>Use Case Process Sale – main success scenario</vt:lpstr>
      <vt:lpstr>SSD van Use Case Process Sale</vt:lpstr>
      <vt:lpstr>Verklarende tekst</vt:lpstr>
      <vt:lpstr>PowerPoint-presentatie</vt:lpstr>
      <vt:lpstr>SSD use case Process Sale</vt:lpstr>
      <vt:lpstr>Pre- en Postcondities: Kijk naar domeinmodel</vt:lpstr>
      <vt:lpstr>Contract enterItem(itemID, quantity) </vt:lpstr>
      <vt:lpstr>PowerPoint-presentatie</vt:lpstr>
      <vt:lpstr>Van Analyse naar Design</vt:lpstr>
      <vt:lpstr>Uitgangspunten</vt:lpstr>
      <vt:lpstr>Algemene Werkwijze Interaction Diagrams</vt:lpstr>
      <vt:lpstr>Voorbeeld: SSD use case Process Sale</vt:lpstr>
      <vt:lpstr>Eerst kijken naar Domeinmodel</vt:lpstr>
      <vt:lpstr>Eerst kijken naar Domeinmodel</vt:lpstr>
      <vt:lpstr>Sequence Diagram enterItem()</vt:lpstr>
      <vt:lpstr>Eerst kijken naar Domeinmodel</vt:lpstr>
      <vt:lpstr>En eventueel naar het contract</vt:lpstr>
      <vt:lpstr>Sequence Diagram makePayment()</vt:lpstr>
      <vt:lpstr>Design class diagram wordt dan gemaakt</vt:lpstr>
      <vt:lpstr>PowerPoint-presentatie</vt:lpstr>
      <vt:lpstr>Referenties naar andere SD’s</vt:lpstr>
      <vt:lpstr>Hoe om te gaan met Polymorfisme in een SD?</vt:lpstr>
      <vt:lpstr>Polymorfie in een 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Koolwaaij Michel</dc:creator>
  <cp:lastModifiedBy>Marco Engelbart</cp:lastModifiedBy>
  <cp:revision>42</cp:revision>
  <dcterms:created xsi:type="dcterms:W3CDTF">2019-08-26T14:10:43Z</dcterms:created>
  <dcterms:modified xsi:type="dcterms:W3CDTF">2020-08-24T07:38:57Z</dcterms:modified>
</cp:coreProperties>
</file>