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67D-DD43-4596-BCD2-642A65737FD7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1FAB-A158-4FA1-9407-8531CBF21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67D-DD43-4596-BCD2-642A65737FD7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1FAB-A158-4FA1-9407-8531CBF21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3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67D-DD43-4596-BCD2-642A65737FD7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1FAB-A158-4FA1-9407-8531CBF21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2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67D-DD43-4596-BCD2-642A65737FD7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1FAB-A158-4FA1-9407-8531CBF21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2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67D-DD43-4596-BCD2-642A65737FD7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1FAB-A158-4FA1-9407-8531CBF21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8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67D-DD43-4596-BCD2-642A65737FD7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1FAB-A158-4FA1-9407-8531CBF21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2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67D-DD43-4596-BCD2-642A65737FD7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1FAB-A158-4FA1-9407-8531CBF21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20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67D-DD43-4596-BCD2-642A65737FD7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1FAB-A158-4FA1-9407-8531CBF21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53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67D-DD43-4596-BCD2-642A65737FD7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1FAB-A158-4FA1-9407-8531CBF21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6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67D-DD43-4596-BCD2-642A65737FD7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1FAB-A158-4FA1-9407-8531CBF21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5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567D-DD43-4596-BCD2-642A65737FD7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1FAB-A158-4FA1-9407-8531CBF21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3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F4C567D-DD43-4596-BCD2-642A65737FD7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3891FAB-A158-4FA1-9407-8531CBF211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39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AEE7-8BC5-FAE1-E692-C67CD9AA2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Song Generation (P3)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F12AE-EFF4-A273-DA10-DB95204B5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Tymoteusz Bieganski 266390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8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5204-53D9-97B4-1A54-1B581341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idea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51EFBE-EB83-919A-FF8F-7527DC7E3F4E}"/>
              </a:ext>
            </a:extLst>
          </p:cNvPr>
          <p:cNvSpPr>
            <a:spLocks noGrp="1"/>
          </p:cNvSpPr>
          <p:nvPr/>
        </p:nvSpPr>
        <p:spPr>
          <a:xfrm>
            <a:off x="1609344" y="3062288"/>
            <a:ext cx="8973312" cy="442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Goal: Generate the next couple seconds for a given input song</a:t>
            </a:r>
          </a:p>
        </p:txBody>
      </p:sp>
    </p:spTree>
    <p:extLst>
      <p:ext uri="{BB962C8B-B14F-4D97-AF65-F5344CB8AC3E}">
        <p14:creationId xmlns:p14="http://schemas.microsoft.com/office/powerpoint/2010/main" val="115016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D14C-B6E2-CA4B-035B-7491F03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CA3D24-796C-46B1-C2DF-360562AEA119}"/>
              </a:ext>
            </a:extLst>
          </p:cNvPr>
          <p:cNvSpPr>
            <a:spLocks noGrp="1"/>
          </p:cNvSpPr>
          <p:nvPr/>
        </p:nvSpPr>
        <p:spPr>
          <a:xfrm>
            <a:off x="1609344" y="1607756"/>
            <a:ext cx="8973312" cy="442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Nintendo Entertainment System Music Database (NES-MDB)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CA3D24-796C-46B1-C2DF-360562AEA119}"/>
              </a:ext>
            </a:extLst>
          </p:cNvPr>
          <p:cNvSpPr>
            <a:spLocks noGrp="1"/>
          </p:cNvSpPr>
          <p:nvPr/>
        </p:nvSpPr>
        <p:spPr>
          <a:xfrm>
            <a:off x="1609344" y="2128964"/>
            <a:ext cx="8973312" cy="442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Consists of 5278 songs from the soundtracks of 397 NES games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109A3-8FF2-5838-4DC8-817867D3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92" y="3213448"/>
            <a:ext cx="5614416" cy="214700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10261C-B96D-0AA3-99DC-A6CF2AAB2447}"/>
              </a:ext>
            </a:extLst>
          </p:cNvPr>
          <p:cNvSpPr>
            <a:spLocks noGrp="1"/>
          </p:cNvSpPr>
          <p:nvPr/>
        </p:nvSpPr>
        <p:spPr>
          <a:xfrm>
            <a:off x="1609344" y="5560762"/>
            <a:ext cx="8973312" cy="442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Each song can be turned into this format</a:t>
            </a:r>
          </a:p>
        </p:txBody>
      </p:sp>
    </p:spTree>
    <p:extLst>
      <p:ext uri="{BB962C8B-B14F-4D97-AF65-F5344CB8AC3E}">
        <p14:creationId xmlns:p14="http://schemas.microsoft.com/office/powerpoint/2010/main" val="304308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58B8-14A4-9E19-AC0A-30563D0E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41998-9162-EA2E-9057-074D7DED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578" y="2025058"/>
            <a:ext cx="4514981" cy="1094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BDCAB9-1E11-71D6-BEEA-92BB13B0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41" y="1472896"/>
            <a:ext cx="4324681" cy="230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2428AB-A257-AA06-9BA9-4BB7609B0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787" y="4681368"/>
            <a:ext cx="6092729" cy="40100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1829EA-3FC2-34F0-595D-DA334558874C}"/>
              </a:ext>
            </a:extLst>
          </p:cNvPr>
          <p:cNvSpPr txBox="1">
            <a:spLocks/>
          </p:cNvSpPr>
          <p:nvPr/>
        </p:nvSpPr>
        <p:spPr>
          <a:xfrm>
            <a:off x="1085088" y="4463576"/>
            <a:ext cx="4005073" cy="83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600" dirty="0"/>
              <a:t>Converting lists of words into lists of numbers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24854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14DC-7CB1-8699-152A-715781CC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10DE58-9B56-907D-89C9-5A4D748C008A}"/>
              </a:ext>
            </a:extLst>
          </p:cNvPr>
          <p:cNvSpPr txBox="1">
            <a:spLocks/>
          </p:cNvSpPr>
          <p:nvPr/>
        </p:nvSpPr>
        <p:spPr>
          <a:xfrm>
            <a:off x="493776" y="1481328"/>
            <a:ext cx="11164824" cy="4379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600" dirty="0"/>
              <a:t>Embedding(</a:t>
            </a:r>
            <a:r>
              <a:rPr lang="en-GB" sz="2600" dirty="0" err="1"/>
              <a:t>vocabSize</a:t>
            </a:r>
            <a:r>
              <a:rPr lang="en-GB" sz="2600" dirty="0"/>
              <a:t> → 256) # Converts token IDs into dense vectors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 err="1"/>
              <a:t>BiLSTM</a:t>
            </a:r>
            <a:r>
              <a:rPr lang="en-GB" sz="2600" dirty="0"/>
              <a:t>(256 → 512×2, 2 layers)   # Bidirectional LSTM, 2 layers, hidden size 512 per direction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 err="1"/>
              <a:t>LayerNorm</a:t>
            </a:r>
            <a:r>
              <a:rPr lang="en-GB" sz="2600" dirty="0"/>
              <a:t>(1024) # Normalizes across the 1024 output features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Dropout(0.3) # Randomly zeroes 30% of features for regularization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Linear(1024 → </a:t>
            </a:r>
            <a:r>
              <a:rPr lang="en-GB" sz="2600" dirty="0" err="1"/>
              <a:t>vocabSize</a:t>
            </a:r>
            <a:r>
              <a:rPr lang="en-GB" sz="2600" dirty="0"/>
              <a:t>) # Maps features to output token scores (logits)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600" dirty="0"/>
              <a:t>I trained for 10 epochs ( ~ 4 Hours)</a:t>
            </a:r>
          </a:p>
        </p:txBody>
      </p:sp>
    </p:spTree>
    <p:extLst>
      <p:ext uri="{BB962C8B-B14F-4D97-AF65-F5344CB8AC3E}">
        <p14:creationId xmlns:p14="http://schemas.microsoft.com/office/powerpoint/2010/main" val="332709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BB6A-1D14-6BE4-743E-E3A5255D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(Final Part)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0244CE-FD0F-EA21-51C0-2836ECEDA8DD}"/>
              </a:ext>
            </a:extLst>
          </p:cNvPr>
          <p:cNvSpPr>
            <a:spLocks noGrp="1"/>
          </p:cNvSpPr>
          <p:nvPr/>
        </p:nvSpPr>
        <p:spPr>
          <a:xfrm>
            <a:off x="1609344" y="2128964"/>
            <a:ext cx="8973312" cy="2104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Start with an initial sequence</a:t>
            </a:r>
          </a:p>
          <a:p>
            <a:pPr marL="0" indent="0" algn="ctr">
              <a:buNone/>
            </a:pPr>
            <a:r>
              <a:rPr lang="en-GB" dirty="0"/>
              <a:t>Predict the next token</a:t>
            </a:r>
          </a:p>
          <a:p>
            <a:pPr marL="0" indent="0" algn="ctr">
              <a:buNone/>
            </a:pPr>
            <a:r>
              <a:rPr lang="en-GB" dirty="0"/>
              <a:t>Add it to the sequence</a:t>
            </a:r>
          </a:p>
          <a:p>
            <a:pPr marL="0" indent="0" algn="ctr">
              <a:buNone/>
            </a:pPr>
            <a:r>
              <a:rPr lang="en-GB" dirty="0"/>
              <a:t>Use the updated sequence to predict the next one</a:t>
            </a:r>
          </a:p>
        </p:txBody>
      </p:sp>
    </p:spTree>
    <p:extLst>
      <p:ext uri="{BB962C8B-B14F-4D97-AF65-F5344CB8AC3E}">
        <p14:creationId xmlns:p14="http://schemas.microsoft.com/office/powerpoint/2010/main" val="24195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57CE-15D0-37CC-FF40-F51E74CB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Postmortem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10E328-3E6B-2BF8-7D4D-CFE9F3C5EB2B}"/>
              </a:ext>
            </a:extLst>
          </p:cNvPr>
          <p:cNvSpPr txBox="1">
            <a:spLocks/>
          </p:cNvSpPr>
          <p:nvPr/>
        </p:nvSpPr>
        <p:spPr>
          <a:xfrm>
            <a:off x="124968" y="1470197"/>
            <a:ext cx="11942064" cy="834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600" dirty="0"/>
              <a:t>I believe that the project was successful, in accordance with the milestones set initially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F649F-B034-07A5-E2DA-A223A79B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2338841"/>
            <a:ext cx="11069595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2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2F87-053E-1C4C-7997-32F59845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Postmortem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3B2AD3-F751-AB78-957B-4F47C6127206}"/>
              </a:ext>
            </a:extLst>
          </p:cNvPr>
          <p:cNvSpPr>
            <a:spLocks noGrp="1"/>
          </p:cNvSpPr>
          <p:nvPr/>
        </p:nvSpPr>
        <p:spPr>
          <a:xfrm>
            <a:off x="838200" y="1791430"/>
            <a:ext cx="5047488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Things learnt:</a:t>
            </a:r>
            <a:br>
              <a:rPr lang="en-GB" dirty="0"/>
            </a:br>
            <a:r>
              <a:rPr lang="en-GB" dirty="0"/>
              <a:t>- Working with LSTM Models</a:t>
            </a:r>
          </a:p>
          <a:p>
            <a:pPr marL="0" indent="0">
              <a:buNone/>
            </a:pPr>
            <a:r>
              <a:rPr lang="en-GB" dirty="0"/>
              <a:t>- Working with signal generation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9326CF-7B0F-1ECE-48FC-FC3573B38051}"/>
              </a:ext>
            </a:extLst>
          </p:cNvPr>
          <p:cNvSpPr>
            <a:spLocks noGrp="1"/>
          </p:cNvSpPr>
          <p:nvPr/>
        </p:nvSpPr>
        <p:spPr>
          <a:xfrm>
            <a:off x="838200" y="3705067"/>
            <a:ext cx="10701528" cy="1946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Would I choose this approach again?</a:t>
            </a:r>
          </a:p>
          <a:p>
            <a:pPr marL="0" indent="0">
              <a:buNone/>
            </a:pPr>
            <a:r>
              <a:rPr lang="en-GB" dirty="0"/>
              <a:t>Yes – For a semester long project, LSTM model provides a good baseline</a:t>
            </a:r>
          </a:p>
          <a:p>
            <a:pPr marL="0" indent="0">
              <a:buNone/>
            </a:pPr>
            <a:r>
              <a:rPr lang="en-GB" dirty="0"/>
              <a:t>No – For a larger scaled project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3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96FF-3BA2-009A-4276-4288FF95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Postmortem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7EBF4B-64A9-7011-2FB8-D79216D201AA}"/>
              </a:ext>
            </a:extLst>
          </p:cNvPr>
          <p:cNvSpPr>
            <a:spLocks noGrp="1"/>
          </p:cNvSpPr>
          <p:nvPr/>
        </p:nvSpPr>
        <p:spPr>
          <a:xfrm>
            <a:off x="2432304" y="1690688"/>
            <a:ext cx="7327392" cy="1509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Possible things to explore:</a:t>
            </a:r>
          </a:p>
          <a:p>
            <a:pPr>
              <a:buFontTx/>
              <a:buChar char="-"/>
            </a:pPr>
            <a:r>
              <a:rPr lang="en-GB" dirty="0"/>
              <a:t>Different music genres</a:t>
            </a:r>
          </a:p>
          <a:p>
            <a:pPr>
              <a:buFontTx/>
              <a:buChar char="-"/>
            </a:pPr>
            <a:r>
              <a:rPr lang="en-GB" dirty="0"/>
              <a:t>Giving larger initial sequence inputs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944B2-2CDA-CA9D-DDC9-B7828013FB19}"/>
              </a:ext>
            </a:extLst>
          </p:cNvPr>
          <p:cNvSpPr>
            <a:spLocks noGrp="1"/>
          </p:cNvSpPr>
          <p:nvPr/>
        </p:nvSpPr>
        <p:spPr>
          <a:xfrm>
            <a:off x="838200" y="3849624"/>
            <a:ext cx="10911840" cy="1856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 better solution would involve the use of Transformers..</a:t>
            </a:r>
          </a:p>
          <a:p>
            <a:pPr marL="0" indent="0">
              <a:buNone/>
            </a:pPr>
            <a:r>
              <a:rPr lang="en-GB" dirty="0"/>
              <a:t>Zhou et al., “Informer: Beyond Efficient Transformer for Long Sequence Time-Series Forecasting,” AAAI 2021.</a:t>
            </a:r>
          </a:p>
          <a:p>
            <a:pPr marL="0" indent="0">
              <a:buNone/>
            </a:pPr>
            <a:r>
              <a:rPr lang="en-GB" dirty="0"/>
              <a:t>https://github.com/openai/jukebox/tree/master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60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669A5074550D4E813990C7E8EE8EFA" ma:contentTypeVersion="7" ma:contentTypeDescription="Create a new document." ma:contentTypeScope="" ma:versionID="19f24e634299542051a6f23597713b84">
  <xsd:schema xmlns:xsd="http://www.w3.org/2001/XMLSchema" xmlns:xs="http://www.w3.org/2001/XMLSchema" xmlns:p="http://schemas.microsoft.com/office/2006/metadata/properties" xmlns:ns3="39726b16-1748-4bd8-a9af-4b8eaaa6401c" targetNamespace="http://schemas.microsoft.com/office/2006/metadata/properties" ma:root="true" ma:fieldsID="59993863508123b99a9d87cf8489205c" ns3:_="">
    <xsd:import namespace="39726b16-1748-4bd8-a9af-4b8eaaa640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26b16-1748-4bd8-a9af-4b8eaaa64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726b16-1748-4bd8-a9af-4b8eaaa6401c" xsi:nil="true"/>
  </documentManagement>
</p:properties>
</file>

<file path=customXml/itemProps1.xml><?xml version="1.0" encoding="utf-8"?>
<ds:datastoreItem xmlns:ds="http://schemas.openxmlformats.org/officeDocument/2006/customXml" ds:itemID="{F80A9DA2-CB25-4981-BB23-0809BDB1FB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26b16-1748-4bd8-a9af-4b8eaaa640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B8563-A42D-4C13-B404-F68026424C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3ABF10-93A6-47D3-9624-D18BD161836F}">
  <ds:schemaRefs>
    <ds:schemaRef ds:uri="39726b16-1748-4bd8-a9af-4b8eaaa6401c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287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Song Generation (P3)</vt:lpstr>
      <vt:lpstr>Main idea</vt:lpstr>
      <vt:lpstr>Results</vt:lpstr>
      <vt:lpstr>Results</vt:lpstr>
      <vt:lpstr>Results</vt:lpstr>
      <vt:lpstr>Results (Final Part)</vt:lpstr>
      <vt:lpstr>Postmortem</vt:lpstr>
      <vt:lpstr>Postmortem</vt:lpstr>
      <vt:lpstr>Postmortem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Tymoteusz Biegański (266390)</dc:creator>
  <cp:lastModifiedBy>Tymoteusz Biegański (266390)</cp:lastModifiedBy>
  <cp:revision>1</cp:revision>
  <dcterms:created xsi:type="dcterms:W3CDTF">2025-06-09T16:52:05Z</dcterms:created>
  <dcterms:modified xsi:type="dcterms:W3CDTF">2025-06-09T17:25:43Z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0x01010030669A5074550D4E813990C7E8EE8EFA</vt:lpwstr>
  </property>
</Properties>
</file>