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6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A897-4EBE-4A29-883F-C569860C0702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3CA9B-D967-44D8-88E3-19D9564E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4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NIX</dc:creator>
  <cp:lastModifiedBy>NIX</cp:lastModifiedBy>
  <cp:revision>4</cp:revision>
  <dcterms:created xsi:type="dcterms:W3CDTF">2014-11-23T06:32:26Z</dcterms:created>
  <dcterms:modified xsi:type="dcterms:W3CDTF">2014-11-23T07:22:58Z</dcterms:modified>
</cp:coreProperties>
</file>