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1"/>
  </p:notesMasterIdLst>
  <p:sldIdLst>
    <p:sldId id="258" r:id="rId2"/>
    <p:sldId id="263" r:id="rId3"/>
    <p:sldId id="261" r:id="rId4"/>
    <p:sldId id="272" r:id="rId5"/>
    <p:sldId id="273" r:id="rId6"/>
    <p:sldId id="269" r:id="rId7"/>
    <p:sldId id="27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3-09-30T11:51:16.0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24524 45726 255 0,'595'-1604'0'0,"1191"-2754"0"0,62 1404 0 0,-92 728 0 0,-155 465 0 0,-565 382 0 0,-630 690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7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3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90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0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973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7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86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7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3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0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2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2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0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2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2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/>
          <p:nvPr/>
        </p:nvSpPr>
        <p:spPr>
          <a:xfrm>
            <a:off x="859971" y="2357147"/>
            <a:ext cx="108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                                          DEPARTMENT OF INFORMATION TECHNOLOGY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5EF0A-1559-8C35-F616-5996380B3F1A}"/>
              </a:ext>
            </a:extLst>
          </p:cNvPr>
          <p:cNvSpPr txBox="1"/>
          <p:nvPr/>
        </p:nvSpPr>
        <p:spPr>
          <a:xfrm>
            <a:off x="1828798" y="3296132"/>
            <a:ext cx="10297887" cy="250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Project name :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Smart Parking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Team name : Proj_224789_Team_4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Team members :</a:t>
            </a:r>
          </a:p>
          <a:p>
            <a:pPr marL="0" marR="0" lvl="0" indent="0" algn="l" defTabSz="457200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Mohamed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Nayeemullah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S (113321205030)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Thariq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Hameed A (113321205052)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Mohamed Sheik Noor A (113321205031)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Adhithyan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K S (113321205002)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36306-BE91-303B-9216-3E70F8C78F38}"/>
                  </a:ext>
                </a:extLst>
              </p14:cNvPr>
              <p14:cNvContentPartPr/>
              <p14:nvPr/>
            </p14:nvContentPartPr>
            <p14:xfrm>
              <a:off x="8828640" y="11071800"/>
              <a:ext cx="3250440" cy="538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336306-BE91-303B-9216-3E70F8C78F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9280" y="11062440"/>
                <a:ext cx="3269160" cy="54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68" y="-25101"/>
            <a:ext cx="9818914" cy="967721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Procedure</a:t>
            </a:r>
            <a:endParaRPr lang="en-IN" sz="4000" dirty="0">
              <a:latin typeface="Bell MT" panose="02020503060305020303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5D7D40-6ACB-9E6E-1A2D-93254A673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657" y="826921"/>
            <a:ext cx="7766936" cy="5204157"/>
          </a:xfrm>
        </p:spPr>
        <p:txBody>
          <a:bodyPr>
            <a:normAutofit fontScale="2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b="1" dirty="0">
                <a:latin typeface="Calibri" panose="020F0502020204030204" pitchFamily="34" charset="0"/>
              </a:rPr>
              <a:t>Step 1: Define Project Requirements and Objectives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latin typeface="Calibri" panose="020F0502020204030204" pitchFamily="34" charset="0"/>
              </a:rPr>
              <a:t>1.1. Clearly define the goals and objectives of your Smart Parking IoT project.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latin typeface="Calibri" panose="020F0502020204030204" pitchFamily="34" charset="0"/>
              </a:rPr>
              <a:t>1.2. Identify the specific parking facility or area where you'll deploy the system.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latin typeface="Calibri" panose="020F0502020204030204" pitchFamily="34" charset="0"/>
              </a:rPr>
              <a:t>1.3. Determine the budget, hardware, and software requirements for your project.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b="1" dirty="0">
                <a:latin typeface="Calibri" panose="020F0502020204030204" pitchFamily="34" charset="0"/>
              </a:rPr>
              <a:t>Step 2: Sensor Selection and Installation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latin typeface="Calibri" panose="020F0502020204030204" pitchFamily="34" charset="0"/>
              </a:rPr>
              <a:t>2.1. Choose appropriate parking space sensors (e.g., ultrasonic or infrared) based on your project's requirements and budget.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latin typeface="Calibri" panose="020F0502020204030204" pitchFamily="34" charset="0"/>
              </a:rPr>
              <a:t>2.2. Install the selected sensors in each parking space. Ensure they are securely mounted and calibrated for accurate occupancy detection.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b="1" dirty="0">
                <a:latin typeface="Calibri" panose="020F0502020204030204" pitchFamily="34" charset="0"/>
              </a:rPr>
              <a:t>Step 3: Microcontroller Setup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latin typeface="Calibri" panose="020F0502020204030204" pitchFamily="34" charset="0"/>
              </a:rPr>
              <a:t>3.1. Select a microcontroller platform for data collection and processing (e.g., Arduino, Raspberry Pi).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latin typeface="Calibri" panose="020F0502020204030204" pitchFamily="34" charset="0"/>
              </a:rPr>
              <a:t>3.2. Connect the sensors to the microcontroller, and write code to collect data from the sensors and determine parking space occupancy status (vacant/occupied).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b="1" dirty="0">
                <a:latin typeface="Calibri" panose="020F0502020204030204" pitchFamily="34" charset="0"/>
              </a:rPr>
              <a:t>Step 4: Connectivity and Data Transmission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latin typeface="Calibri" panose="020F0502020204030204" pitchFamily="34" charset="0"/>
              </a:rPr>
              <a:t>4.1. Choose a communication method for data transmission (e.g., Wi-Fi, Bluetooth, LoRa, cellular).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latin typeface="Calibri" panose="020F0502020204030204" pitchFamily="34" charset="0"/>
              </a:rPr>
              <a:t>4.2. Establish reliable connectivity between the microcontroller and a central server or cloud platform.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latin typeface="Calibri" panose="020F0502020204030204" pitchFamily="34" charset="0"/>
              </a:rPr>
              <a:t>4.3. Develop code to transmit parking data to the central server in real-time.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b="1" dirty="0">
                <a:latin typeface="Calibri" panose="020F0502020204030204" pitchFamily="34" charset="0"/>
              </a:rPr>
              <a:t>Step 5: Central Server Setup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latin typeface="Calibri" panose="020F0502020204030204" pitchFamily="34" charset="0"/>
              </a:rPr>
              <a:t>5.1. Set up a central server (cloud-based or on-premises) to receive and store parking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600" dirty="0">
                <a:latin typeface="Calibri" panose="020F0502020204030204" pitchFamily="34" charset="0"/>
              </a:rPr>
              <a:t>5.2. Create a database to manage parking space information, user accounts, and historical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5600" dirty="0"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B23BFD9-E704-1029-B282-FB1AAB4F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23" y="560294"/>
            <a:ext cx="7766936" cy="573741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</a:rPr>
              <a:t>Step 6: User Interface Development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6.1. Develop a user-friendly mobile or web application to provide real-time parking information to users.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6.2. Design the application interface, including features for checking parking availability, making reservations, and processing payments.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</a:rPr>
              <a:t>Step 7: Real-Time Updates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7.1. Implement a real-time update mechanism within the application so that users can see immediate changes in parking availability as spaces are occupied or vacated.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</a:rPr>
              <a:t>Step 8: Payment Integration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8.1. Integrate secure payment gateways to allow users to pay for parking services through the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8.2. Test payment functionality to ensure it processes payments accurately and securely.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</a:rPr>
              <a:t>Step 9: Security Measures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9.1. Implement robust security measures to protect user data, payment information, and the system infrastructure from cyber threats.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9.2. Use encryption and secure authentication mechanisms.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</a:rPr>
              <a:t>Step 10: User Alerts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10.1. Develop a notification system to alert users about parking availability, confirm reservations, and provide reminders.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B23BFD9-E704-1029-B282-FB1AAB4F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23" y="560294"/>
            <a:ext cx="7766936" cy="573741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</a:rPr>
              <a:t>Step 11: Data Analytics and Insights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11.1. Utilize collected data for analytics to identify parking patterns, peak hours, and other insights.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11.2. Develop data visualization tools to present analytics to administrators and users.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</a:rPr>
              <a:t>Step 12: Scalability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12.1. Design the system to be scalable, allowing for easy expansion to cover additional parking areas or facilities as needed.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</a:rPr>
              <a:t>Step 13: Testing and Quality Assurance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13.1. Conduct thorough testing at each stage of development to ensure system functionality, security, and reliability.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13.2. Perform load testing to assess the system's performance under high user traffic.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</a:rPr>
              <a:t>Step 14: Documentation and User Education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14.1. Maintain clear and comprehensive documentation of the system, including hardware components, software architecture, code explanations, and user guides.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14.2. Provide user education materials and resources to help drivers adapt to the new parking system and understand how to use the application effectively.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106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B23BFD9-E704-1029-B282-FB1AAB4F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23" y="560294"/>
            <a:ext cx="7766936" cy="573741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</a:rPr>
              <a:t>Step 15: Regulatory Compliance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15.1. Ensure compliance with local regulations and standards related to data privacy, payment processing, and IoT device deployment.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</a:rPr>
              <a:t>Step 16: Deployment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16.1. Deploy the Smart Parking IoT system in the target location, ensuring proper sensor calibration and system readiness.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16.2. Conduct a pilot deployment and gather user feedback to identify and address any issues.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</a:rPr>
              <a:t>Step 17: Maintenance and Support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17.1. Establish a maintenance plan to ensure the system's continued efficiency and reliability.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17.2. Provide customer support for users who may encounter issues or require assistance.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By following these steps, you can build a functional and efficient Smart Parking IoT system that enhances parking space management and improves the overall urban mobility experience.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4732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4955-1D5A-8323-DAB6-C1794E45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Bell MT" panose="02020503060305020303" pitchFamily="18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F3C3-707F-6685-DCA5-742BABF1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46" y="1702119"/>
            <a:ext cx="8596668" cy="4331127"/>
          </a:xfrm>
        </p:spPr>
        <p:txBody>
          <a:bodyPr>
            <a:noAutofit/>
          </a:bodyPr>
          <a:lstStyle/>
          <a:p>
            <a:pPr algn="l"/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1. Sensors:</a:t>
            </a:r>
            <a:r>
              <a:rPr lang="en-US" sz="14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Ultrasonic Sensors: for detecting the presence of vehicles in parking spaces.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Infrared (IR) Sensors: an alternative to ultrasonic sensors for occupancy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Magnetic Sensors: for detecting the presence of vehicles through changes in the magnetic field.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Image Sensors or Cameras: for capturing images of parking spaces and vehicles (optional for advanced systems).</a:t>
            </a:r>
          </a:p>
          <a:p>
            <a:pPr algn="l"/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2. Microcontroller/Single-Board Computer: 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Arduino: for data collection, processing, and control.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Raspberry Pi: for more advanced applications or when requiring computer vision capabilities.</a:t>
            </a:r>
          </a:p>
          <a:p>
            <a:pPr algn="l"/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3. Connectivity: 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Wi-Fi Module: for connecting the microcontroller to the internet.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Cellular Module (3G/4G/5G): for remote or areas with limited Wi-Fi coverage.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Bluetooth Module: for short-range communication with mobile devices (optional).</a:t>
            </a:r>
          </a:p>
          <a:p>
            <a:pPr algn="l"/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4. Power Supply:</a:t>
            </a:r>
            <a:r>
              <a:rPr lang="en-US" sz="1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Power Adapter or Battery: to supply power to the sensors and microcontroller.</a:t>
            </a:r>
          </a:p>
          <a:p>
            <a:pPr algn="l"/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5. Central Server:</a:t>
            </a:r>
            <a:r>
              <a:rPr lang="en-US" sz="1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Cloud Server or On-Premises Server: for receiving, storing, and processing parking data.</a:t>
            </a:r>
          </a:p>
          <a:p>
            <a:pPr algn="l"/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6. Database:</a:t>
            </a:r>
            <a:r>
              <a:rPr lang="en-US" sz="1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400" b="0" i="0" dirty="0">
                <a:effectLst/>
                <a:latin typeface="Söhne"/>
              </a:rPr>
              <a:t>SQL or NoSQL Database: for managing parking space information, user data, and historical records.</a:t>
            </a:r>
          </a:p>
          <a:p>
            <a:pPr algn="l"/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7. User Interface:</a:t>
            </a:r>
            <a:r>
              <a:rPr lang="en-US" sz="1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Mobile App: for users to check parking availability, make reservations, and receive notifications.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Web Application: for users to access the system via web browsers.</a:t>
            </a:r>
          </a:p>
        </p:txBody>
      </p:sp>
    </p:spTree>
    <p:extLst>
      <p:ext uri="{BB962C8B-B14F-4D97-AF65-F5344CB8AC3E}">
        <p14:creationId xmlns:p14="http://schemas.microsoft.com/office/powerpoint/2010/main" val="62742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4955-1D5A-8323-DAB6-C1794E45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Bell MT" panose="02020503060305020303" pitchFamily="18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F3C3-707F-6685-DCA5-742BABF1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46" y="1702119"/>
            <a:ext cx="8596668" cy="2759521"/>
          </a:xfrm>
        </p:spPr>
        <p:txBody>
          <a:bodyPr>
            <a:normAutofit fontScale="40000" lnSpcReduction="20000"/>
          </a:bodyPr>
          <a:lstStyle/>
          <a:p>
            <a:pPr>
              <a:buClr>
                <a:srgbClr val="90C226"/>
              </a:buClr>
              <a:defRPr/>
            </a:pPr>
            <a:r>
              <a:rPr lang="en-US" sz="3500" b="1" i="0" dirty="0">
                <a:solidFill>
                  <a:schemeClr val="tx1"/>
                </a:solidFill>
                <a:effectLst/>
                <a:latin typeface="Söhne"/>
              </a:rPr>
              <a:t>8. Real-Time Updates:</a:t>
            </a:r>
            <a:r>
              <a:rPr lang="en-US" sz="35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3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WebSocket or Server-Sent Events (SSE): for providing real-time parking availability updates to users.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9. Payment Integration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: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Payment Gateway: for processing parking payments securely within the app.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10. Security Measures:</a:t>
            </a:r>
            <a:r>
              <a:rPr lang="en-US" sz="3500" dirty="0">
                <a:solidFill>
                  <a:schemeClr val="tx1"/>
                </a:solidFill>
                <a:latin typeface="Söhne"/>
              </a:rPr>
              <a:t>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Encryption: to secure data transmission.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Authentication Mechanisms: for user login and access control.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Secure Socket Layer (SSL) Certificates: for secure web communication.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Firewalls and Intrusion Detection Systems (IDS): for protecting the system from cyber threats.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11. User Alerts:</a:t>
            </a:r>
            <a:r>
              <a:rPr lang="en-US" sz="3500" dirty="0">
                <a:solidFill>
                  <a:schemeClr val="tx1"/>
                </a:solidFill>
                <a:latin typeface="Söhne"/>
              </a:rPr>
              <a:t>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Push Notification Service: for sending alerts and notifications to users.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3500" b="1" dirty="0">
                <a:solidFill>
                  <a:schemeClr val="tx1"/>
                </a:solidFill>
                <a:latin typeface="Söhne"/>
              </a:rPr>
              <a:t>12. Display: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to show the number of parking slot occupied or free.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84070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BC94-8679-9759-34E2-E2429425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30" y="609600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Bell MT" panose="02020503060305020303" pitchFamily="18" charset="0"/>
              </a:rPr>
              <a:t>Model</a:t>
            </a:r>
            <a:endParaRPr lang="en-IN" b="1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BB5F78-0470-4735-8953-E9BE393D5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2489" y="1930400"/>
            <a:ext cx="5917551" cy="3915656"/>
          </a:xfrm>
        </p:spPr>
      </p:pic>
    </p:spTree>
    <p:extLst>
      <p:ext uri="{BB962C8B-B14F-4D97-AF65-F5344CB8AC3E}">
        <p14:creationId xmlns:p14="http://schemas.microsoft.com/office/powerpoint/2010/main" val="131180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E8AD-AD40-D398-3C56-EC063D48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159"/>
            <a:ext cx="9640146" cy="899161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4400" b="1" dirty="0"/>
              <a:t>                 </a:t>
            </a:r>
          </a:p>
          <a:p>
            <a:pPr marL="0" indent="0" algn="ctr">
              <a:buNone/>
            </a:pPr>
            <a:endParaRPr lang="en-IN" sz="4400" b="1" dirty="0"/>
          </a:p>
          <a:p>
            <a:pPr marL="0" indent="0" algn="ctr">
              <a:buNone/>
            </a:pPr>
            <a:endParaRPr lang="en-IN" sz="4400" b="1" dirty="0"/>
          </a:p>
          <a:p>
            <a:pPr marL="0" indent="0" algn="ctr">
              <a:buNone/>
            </a:pPr>
            <a:r>
              <a:rPr lang="en-IN" sz="4400" b="1" dirty="0"/>
              <a:t>                                                 THANK YOU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55955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1158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PowerPoint Presentation</vt:lpstr>
      <vt:lpstr>Procedure</vt:lpstr>
      <vt:lpstr>PowerPoint Presentation</vt:lpstr>
      <vt:lpstr>PowerPoint Presentation</vt:lpstr>
      <vt:lpstr>PowerPoint Presentation</vt:lpstr>
      <vt:lpstr>Components</vt:lpstr>
      <vt:lpstr>Components</vt:lpstr>
      <vt:lpstr>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Nayeem. s</cp:lastModifiedBy>
  <cp:revision>8</cp:revision>
  <dcterms:created xsi:type="dcterms:W3CDTF">2023-09-29T07:14:55Z</dcterms:created>
  <dcterms:modified xsi:type="dcterms:W3CDTF">2023-10-10T15:12:54Z</dcterms:modified>
</cp:coreProperties>
</file>