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93" r:id="rId2"/>
    <p:sldId id="294" r:id="rId3"/>
    <p:sldId id="292" r:id="rId4"/>
    <p:sldId id="269" r:id="rId5"/>
    <p:sldId id="257" r:id="rId6"/>
    <p:sldId id="289" r:id="rId7"/>
    <p:sldId id="290" r:id="rId8"/>
    <p:sldId id="295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02da4598f_1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02da4598f_1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edbc5b9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edbc5b9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</a:t>
            </a:r>
            <a:r>
              <a:rPr lang="en-GB" dirty="0"/>
              <a:t>Master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</a:t>
            </a:r>
            <a:r>
              <a:rPr lang="en" dirty="0"/>
              <a:t>y warrios team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364780" y="-397206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4" descr="Saudi Digital Academy | تسجيل الدخول">
            <a:extLst>
              <a:ext uri="{FF2B5EF4-FFF2-40B4-BE49-F238E27FC236}">
                <a16:creationId xmlns:a16="http://schemas.microsoft.com/office/drawing/2014/main" id="{7F3DB070-953E-6B45-A6C9-E0EA62F4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8" y="296458"/>
            <a:ext cx="2182266" cy="3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ding Dojo - Web Development &amp; Technology Resources">
            <a:extLst>
              <a:ext uri="{FF2B5EF4-FFF2-40B4-BE49-F238E27FC236}">
                <a16:creationId xmlns:a16="http://schemas.microsoft.com/office/drawing/2014/main" id="{13930121-8088-EE54-6C6C-7BD1BF6D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605" y1="52174" x2="45605" y2="52174"/>
                        <a14:foregroundMark x1="63185" y1="60358" x2="63185" y2="60358"/>
                        <a14:foregroundMark x1="70446" y1="63427" x2="70446" y2="63427"/>
                        <a14:foregroundMark x1="75159" y1="62660" x2="75159" y2="62660"/>
                        <a14:foregroundMark x1="78854" y1="31714" x2="78854" y2="31714"/>
                        <a14:foregroundMark x1="73631" y1="33504" x2="73631" y2="33504"/>
                        <a14:foregroundMark x1="63694" y1="36829" x2="63694" y2="36829"/>
                        <a14:foregroundMark x1="54650" y1="42199" x2="54650" y2="42199"/>
                        <a14:foregroundMark x1="52357" y1="41688" x2="52357" y2="41688"/>
                        <a14:foregroundMark x1="47134" y1="32225" x2="47134" y2="32225"/>
                        <a14:foregroundMark x1="62293" y1="32225" x2="62293" y2="32225"/>
                        <a14:foregroundMark x1="66879" y1="37596" x2="66879" y2="37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58971"/>
            <a:ext cx="1563154" cy="7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;p17">
            <a:extLst>
              <a:ext uri="{FF2B5EF4-FFF2-40B4-BE49-F238E27FC236}">
                <a16:creationId xmlns:a16="http://schemas.microsoft.com/office/drawing/2014/main" id="{6DD98C2F-5DF1-6B2F-D6AF-2D8C9FA173D4}"/>
              </a:ext>
            </a:extLst>
          </p:cNvPr>
          <p:cNvSpPr txBox="1">
            <a:spLocks/>
          </p:cNvSpPr>
          <p:nvPr/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5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Our Team</a:t>
            </a:r>
          </a:p>
        </p:txBody>
      </p:sp>
      <p:grpSp>
        <p:nvGrpSpPr>
          <p:cNvPr id="4" name="Google Shape;50;p16">
            <a:extLst>
              <a:ext uri="{FF2B5EF4-FFF2-40B4-BE49-F238E27FC236}">
                <a16:creationId xmlns:a16="http://schemas.microsoft.com/office/drawing/2014/main" id="{A21F3409-3B39-823A-F37C-978DFFC2459D}"/>
              </a:ext>
            </a:extLst>
          </p:cNvPr>
          <p:cNvGrpSpPr/>
          <p:nvPr/>
        </p:nvGrpSpPr>
        <p:grpSpPr>
          <a:xfrm>
            <a:off x="-1007339" y="2653355"/>
            <a:ext cx="2982027" cy="2899028"/>
            <a:chOff x="3747922" y="402075"/>
            <a:chExt cx="1903624" cy="1850640"/>
          </a:xfrm>
        </p:grpSpPr>
        <p:sp>
          <p:nvSpPr>
            <p:cNvPr id="5" name="Google Shape;51;p16">
              <a:extLst>
                <a:ext uri="{FF2B5EF4-FFF2-40B4-BE49-F238E27FC236}">
                  <a16:creationId xmlns:a16="http://schemas.microsoft.com/office/drawing/2014/main" id="{269BC069-ACB6-E67D-49C8-566D9C227C1D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6">
              <a:extLst>
                <a:ext uri="{FF2B5EF4-FFF2-40B4-BE49-F238E27FC236}">
                  <a16:creationId xmlns:a16="http://schemas.microsoft.com/office/drawing/2014/main" id="{9CAC3976-6C55-2D7E-7E79-AE82B0183C0C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6">
              <a:extLst>
                <a:ext uri="{FF2B5EF4-FFF2-40B4-BE49-F238E27FC236}">
                  <a16:creationId xmlns:a16="http://schemas.microsoft.com/office/drawing/2014/main" id="{B99418F7-79A6-8920-7CBE-E930B099F3FC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6">
              <a:extLst>
                <a:ext uri="{FF2B5EF4-FFF2-40B4-BE49-F238E27FC236}">
                  <a16:creationId xmlns:a16="http://schemas.microsoft.com/office/drawing/2014/main" id="{F93487DF-380D-B01C-6966-2DF442543E19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6">
              <a:extLst>
                <a:ext uri="{FF2B5EF4-FFF2-40B4-BE49-F238E27FC236}">
                  <a16:creationId xmlns:a16="http://schemas.microsoft.com/office/drawing/2014/main" id="{F35EFA45-A8DA-3822-1D33-0EBEB2E3D269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3DD23-AABD-C195-D4C8-2C7BE334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6" y="1181065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3909BD-8A93-86E6-CD82-43243EFD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45" y="1181065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2402095-CC23-8339-3674-5241C726F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58" y="1181065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E6614C5-5CB8-FD49-1D9A-1FB30356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58" y="2442225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0F80B6-E837-AD42-FA34-F070F758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68" y="1181065"/>
            <a:ext cx="627529" cy="5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3A0F6C34-6192-3BD5-5AC0-E266ED8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07" y="1229217"/>
            <a:ext cx="627529" cy="5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E69A374-CCAB-CB64-0682-C71C5AED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06" y="2468915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91F887-62F0-F92D-736A-E99FBD2479EA}"/>
              </a:ext>
            </a:extLst>
          </p:cNvPr>
          <p:cNvSpPr txBox="1"/>
          <p:nvPr/>
        </p:nvSpPr>
        <p:spPr>
          <a:xfrm>
            <a:off x="7260793" y="193941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Ahmed Asiri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A2E8D-23B0-DCAC-29F9-B18CFD3ECE96}"/>
              </a:ext>
            </a:extLst>
          </p:cNvPr>
          <p:cNvSpPr txBox="1"/>
          <p:nvPr/>
        </p:nvSpPr>
        <p:spPr>
          <a:xfrm>
            <a:off x="5423029" y="193941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Bader Alghamdi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DD8A-A64B-32CA-2F5B-7AAB0D5E5F92}"/>
              </a:ext>
            </a:extLst>
          </p:cNvPr>
          <p:cNvSpPr txBox="1"/>
          <p:nvPr/>
        </p:nvSpPr>
        <p:spPr>
          <a:xfrm>
            <a:off x="3397095" y="193941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Reem Alqahatni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4EF2F-9DE5-D1FE-E130-126730C7DAEC}"/>
              </a:ext>
            </a:extLst>
          </p:cNvPr>
          <p:cNvSpPr txBox="1"/>
          <p:nvPr/>
        </p:nvSpPr>
        <p:spPr>
          <a:xfrm>
            <a:off x="2124115" y="193374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Mona Alqaisi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606A6-A006-72BA-87AA-F825C85D41AE}"/>
              </a:ext>
            </a:extLst>
          </p:cNvPr>
          <p:cNvSpPr txBox="1"/>
          <p:nvPr/>
        </p:nvSpPr>
        <p:spPr>
          <a:xfrm>
            <a:off x="603956" y="19337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Monafh Altmimi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F2F097-CAAB-D5DC-CE19-05E6D175CA12}"/>
              </a:ext>
            </a:extLst>
          </p:cNvPr>
          <p:cNvSpPr txBox="1"/>
          <p:nvPr/>
        </p:nvSpPr>
        <p:spPr>
          <a:xfrm>
            <a:off x="5423029" y="323170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Manar Alolasi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F81DBF-B3A5-CC1E-D732-72A71F5F8DD0}"/>
              </a:ext>
            </a:extLst>
          </p:cNvPr>
          <p:cNvSpPr txBox="1"/>
          <p:nvPr/>
        </p:nvSpPr>
        <p:spPr>
          <a:xfrm>
            <a:off x="3397095" y="3231700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Haneen Alkhulaiy</a:t>
            </a:r>
          </a:p>
        </p:txBody>
      </p:sp>
    </p:spTree>
    <p:extLst>
      <p:ext uri="{BB962C8B-B14F-4D97-AF65-F5344CB8AC3E}">
        <p14:creationId xmlns:p14="http://schemas.microsoft.com/office/powerpoint/2010/main" val="290651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806184" y="1230734"/>
            <a:ext cx="4965944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70C0"/>
                </a:solidFill>
              </a:rPr>
              <a:t>Scrum </a:t>
            </a:r>
            <a:r>
              <a:rPr lang="en-GB" dirty="0"/>
              <a:t>is a lightweight framework that helps people, teams and organizations generate value through adaptive solutions for complex problems.</a:t>
            </a:r>
            <a:endParaRPr lang="ar-S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</a:t>
            </a:r>
            <a:r>
              <a:rPr lang="en-GB" sz="3600" dirty="0">
                <a:solidFill>
                  <a:srgbClr val="0070C0"/>
                </a:solidFill>
              </a:rPr>
              <a:t>Scrum Master</a:t>
            </a:r>
            <a:r>
              <a:rPr lang="en-GB" dirty="0"/>
              <a:t> is a professional who leads a team using Agile project management through the course of a project. A Scrum Master facilitates all the communication and collaboration between leadership and team players to ensure a successful outcome.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653073" y="-84146"/>
            <a:ext cx="6049890" cy="5311792"/>
            <a:chOff x="605249" y="611673"/>
            <a:chExt cx="3862043" cy="3390866"/>
          </a:xfrm>
        </p:grpSpPr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91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GB" dirty="0"/>
              <a:t>Scrum Master skills</a:t>
            </a:r>
            <a:br>
              <a:rPr lang="en-GB" dirty="0"/>
            </a:br>
            <a:endParaRPr dirty="0"/>
          </a:p>
        </p:txBody>
      </p:sp>
      <p:grpSp>
        <p:nvGrpSpPr>
          <p:cNvPr id="662" name="Google Shape;662;p29"/>
          <p:cNvGrpSpPr/>
          <p:nvPr/>
        </p:nvGrpSpPr>
        <p:grpSpPr>
          <a:xfrm>
            <a:off x="2805918" y="1731836"/>
            <a:ext cx="3476826" cy="2987951"/>
            <a:chOff x="2805918" y="1731836"/>
            <a:chExt cx="3476826" cy="2987951"/>
          </a:xfrm>
        </p:grpSpPr>
        <p:grpSp>
          <p:nvGrpSpPr>
            <p:cNvPr id="663" name="Google Shape;663;p29"/>
            <p:cNvGrpSpPr/>
            <p:nvPr/>
          </p:nvGrpSpPr>
          <p:grpSpPr>
            <a:xfrm>
              <a:off x="2805918" y="1731836"/>
              <a:ext cx="3476826" cy="2987951"/>
              <a:chOff x="2714475" y="1233950"/>
              <a:chExt cx="3568537" cy="3066767"/>
            </a:xfrm>
          </p:grpSpPr>
          <p:sp>
            <p:nvSpPr>
              <p:cNvPr id="664" name="Google Shape;664;p29"/>
              <p:cNvSpPr/>
              <p:nvPr/>
            </p:nvSpPr>
            <p:spPr>
              <a:xfrm>
                <a:off x="2717037" y="1268629"/>
                <a:ext cx="1360264" cy="1542113"/>
              </a:xfrm>
              <a:custGeom>
                <a:avLst/>
                <a:gdLst/>
                <a:ahLst/>
                <a:cxnLst/>
                <a:rect l="l" t="t" r="r" b="b"/>
                <a:pathLst>
                  <a:path w="48322" h="54782" extrusionOk="0">
                    <a:moveTo>
                      <a:pt x="32070" y="1"/>
                    </a:moveTo>
                    <a:cubicBezTo>
                      <a:pt x="30244" y="960"/>
                      <a:pt x="28738" y="2283"/>
                      <a:pt x="27688" y="4087"/>
                    </a:cubicBezTo>
                    <a:lnTo>
                      <a:pt x="1439" y="49646"/>
                    </a:lnTo>
                    <a:cubicBezTo>
                      <a:pt x="480" y="51266"/>
                      <a:pt x="115" y="52978"/>
                      <a:pt x="1" y="54690"/>
                    </a:cubicBezTo>
                    <a:lnTo>
                      <a:pt x="32732" y="54782"/>
                    </a:lnTo>
                    <a:cubicBezTo>
                      <a:pt x="32823" y="53823"/>
                      <a:pt x="33006" y="52978"/>
                      <a:pt x="33485" y="52111"/>
                    </a:cubicBezTo>
                    <a:lnTo>
                      <a:pt x="45948" y="30724"/>
                    </a:lnTo>
                    <a:cubicBezTo>
                      <a:pt x="46519" y="29674"/>
                      <a:pt x="47272" y="28920"/>
                      <a:pt x="48322" y="28441"/>
                    </a:cubicBezTo>
                    <a:lnTo>
                      <a:pt x="32070" y="1"/>
                    </a:lnTo>
                    <a:close/>
                  </a:path>
                </a:pathLst>
              </a:custGeom>
              <a:solidFill>
                <a:srgbClr val="03C2A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2714475" y="2808091"/>
                <a:ext cx="1322994" cy="1480268"/>
              </a:xfrm>
              <a:custGeom>
                <a:avLst/>
                <a:gdLst/>
                <a:ahLst/>
                <a:cxnLst/>
                <a:rect l="l" t="t" r="r" b="b"/>
                <a:pathLst>
                  <a:path w="46998" h="52585" extrusionOk="0">
                    <a:moveTo>
                      <a:pt x="92" y="0"/>
                    </a:moveTo>
                    <a:cubicBezTo>
                      <a:pt x="0" y="1986"/>
                      <a:pt x="480" y="3995"/>
                      <a:pt x="1530" y="5707"/>
                    </a:cubicBezTo>
                    <a:lnTo>
                      <a:pt x="27779" y="51266"/>
                    </a:lnTo>
                    <a:cubicBezTo>
                      <a:pt x="28297" y="52156"/>
                      <a:pt x="29182" y="52584"/>
                      <a:pt x="30072" y="52584"/>
                    </a:cubicBezTo>
                    <a:cubicBezTo>
                      <a:pt x="30985" y="52584"/>
                      <a:pt x="31903" y="52133"/>
                      <a:pt x="32435" y="51266"/>
                    </a:cubicBezTo>
                    <a:lnTo>
                      <a:pt x="46427" y="28144"/>
                    </a:lnTo>
                    <a:cubicBezTo>
                      <a:pt x="46998" y="27208"/>
                      <a:pt x="46998" y="26067"/>
                      <a:pt x="46313" y="25199"/>
                    </a:cubicBezTo>
                    <a:cubicBezTo>
                      <a:pt x="46221" y="25017"/>
                      <a:pt x="46130" y="24925"/>
                      <a:pt x="46039" y="24720"/>
                    </a:cubicBezTo>
                    <a:lnTo>
                      <a:pt x="33576" y="3241"/>
                    </a:lnTo>
                    <a:cubicBezTo>
                      <a:pt x="33006" y="2283"/>
                      <a:pt x="32823" y="1141"/>
                      <a:pt x="32823" y="92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7EAD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619769" y="1233950"/>
                <a:ext cx="1799095" cy="848807"/>
              </a:xfrm>
              <a:custGeom>
                <a:avLst/>
                <a:gdLst/>
                <a:ahLst/>
                <a:cxnLst/>
                <a:rect l="l" t="t" r="r" b="b"/>
                <a:pathLst>
                  <a:path w="63911" h="30153" extrusionOk="0">
                    <a:moveTo>
                      <a:pt x="4930" y="0"/>
                    </a:moveTo>
                    <a:cubicBezTo>
                      <a:pt x="3127" y="0"/>
                      <a:pt x="1507" y="480"/>
                      <a:pt x="0" y="1233"/>
                    </a:cubicBezTo>
                    <a:lnTo>
                      <a:pt x="16252" y="29673"/>
                    </a:lnTo>
                    <a:cubicBezTo>
                      <a:pt x="17005" y="29285"/>
                      <a:pt x="17964" y="29011"/>
                      <a:pt x="18831" y="29011"/>
                    </a:cubicBezTo>
                    <a:lnTo>
                      <a:pt x="43642" y="29011"/>
                    </a:lnTo>
                    <a:cubicBezTo>
                      <a:pt x="44875" y="29011"/>
                      <a:pt x="46016" y="29376"/>
                      <a:pt x="46975" y="30152"/>
                    </a:cubicBezTo>
                    <a:lnTo>
                      <a:pt x="63911" y="2100"/>
                    </a:lnTo>
                    <a:cubicBezTo>
                      <a:pt x="62085" y="754"/>
                      <a:pt x="59917" y="0"/>
                      <a:pt x="57520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4942031" y="1293063"/>
                <a:ext cx="1338420" cy="1517679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53914" extrusionOk="0">
                    <a:moveTo>
                      <a:pt x="16937" y="0"/>
                    </a:moveTo>
                    <a:lnTo>
                      <a:pt x="1" y="28052"/>
                    </a:lnTo>
                    <a:cubicBezTo>
                      <a:pt x="663" y="28532"/>
                      <a:pt x="1233" y="29102"/>
                      <a:pt x="1712" y="29856"/>
                    </a:cubicBezTo>
                    <a:lnTo>
                      <a:pt x="14084" y="51243"/>
                    </a:lnTo>
                    <a:cubicBezTo>
                      <a:pt x="14540" y="52110"/>
                      <a:pt x="14746" y="52955"/>
                      <a:pt x="14837" y="53914"/>
                    </a:cubicBezTo>
                    <a:lnTo>
                      <a:pt x="47546" y="53822"/>
                    </a:lnTo>
                    <a:cubicBezTo>
                      <a:pt x="47546" y="52110"/>
                      <a:pt x="47066" y="50398"/>
                      <a:pt x="46131" y="48778"/>
                    </a:cubicBezTo>
                    <a:lnTo>
                      <a:pt x="19881" y="3219"/>
                    </a:lnTo>
                    <a:cubicBezTo>
                      <a:pt x="19105" y="1986"/>
                      <a:pt x="18170" y="845"/>
                      <a:pt x="16937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4952953" y="2808091"/>
                <a:ext cx="1330059" cy="1492626"/>
              </a:xfrm>
              <a:custGeom>
                <a:avLst/>
                <a:gdLst/>
                <a:ahLst/>
                <a:cxnLst/>
                <a:rect l="l" t="t" r="r" b="b"/>
                <a:pathLst>
                  <a:path w="47249" h="53024" extrusionOk="0">
                    <a:moveTo>
                      <a:pt x="47158" y="0"/>
                    </a:moveTo>
                    <a:lnTo>
                      <a:pt x="14449" y="92"/>
                    </a:lnTo>
                    <a:cubicBezTo>
                      <a:pt x="14449" y="1141"/>
                      <a:pt x="14266" y="2283"/>
                      <a:pt x="13696" y="3241"/>
                    </a:cubicBezTo>
                    <a:lnTo>
                      <a:pt x="1324" y="24720"/>
                    </a:lnTo>
                    <a:cubicBezTo>
                      <a:pt x="1142" y="24925"/>
                      <a:pt x="1028" y="25108"/>
                      <a:pt x="845" y="25291"/>
                    </a:cubicBezTo>
                    <a:cubicBezTo>
                      <a:pt x="1" y="26432"/>
                      <a:pt x="1" y="27961"/>
                      <a:pt x="663" y="29194"/>
                    </a:cubicBezTo>
                    <a:lnTo>
                      <a:pt x="13399" y="51266"/>
                    </a:lnTo>
                    <a:cubicBezTo>
                      <a:pt x="14074" y="52430"/>
                      <a:pt x="15272" y="53024"/>
                      <a:pt x="16462" y="53024"/>
                    </a:cubicBezTo>
                    <a:cubicBezTo>
                      <a:pt x="17606" y="53024"/>
                      <a:pt x="18742" y="52475"/>
                      <a:pt x="19402" y="51357"/>
                    </a:cubicBezTo>
                    <a:lnTo>
                      <a:pt x="19493" y="51266"/>
                    </a:lnTo>
                    <a:lnTo>
                      <a:pt x="45743" y="5707"/>
                    </a:lnTo>
                    <a:cubicBezTo>
                      <a:pt x="46792" y="3995"/>
                      <a:pt x="47249" y="1986"/>
                      <a:pt x="47158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9" name="Google Shape;669;p29"/>
              <p:cNvGrpSpPr/>
              <p:nvPr/>
            </p:nvGrpSpPr>
            <p:grpSpPr>
              <a:xfrm>
                <a:off x="5427546" y="3248459"/>
                <a:ext cx="205466" cy="339015"/>
                <a:chOff x="3301068" y="3310973"/>
                <a:chExt cx="342501" cy="565120"/>
              </a:xfrm>
            </p:grpSpPr>
            <p:sp>
              <p:nvSpPr>
                <p:cNvPr id="670" name="Google Shape;670;p29"/>
                <p:cNvSpPr/>
                <p:nvPr/>
              </p:nvSpPr>
              <p:spPr>
                <a:xfrm>
                  <a:off x="3301068" y="3310973"/>
                  <a:ext cx="342501" cy="39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7" h="14073" extrusionOk="0">
                      <a:moveTo>
                        <a:pt x="6156" y="0"/>
                      </a:moveTo>
                      <a:cubicBezTo>
                        <a:pt x="6037" y="0"/>
                        <a:pt x="5918" y="4"/>
                        <a:pt x="5798" y="12"/>
                      </a:cubicBezTo>
                      <a:cubicBezTo>
                        <a:pt x="2763" y="103"/>
                        <a:pt x="92" y="2774"/>
                        <a:pt x="1" y="5901"/>
                      </a:cubicBezTo>
                      <a:cubicBezTo>
                        <a:pt x="1" y="7339"/>
                        <a:pt x="480" y="8754"/>
                        <a:pt x="1416" y="9895"/>
                      </a:cubicBezTo>
                      <a:cubicBezTo>
                        <a:pt x="2283" y="11036"/>
                        <a:pt x="2763" y="12269"/>
                        <a:pt x="2763" y="13616"/>
                      </a:cubicBezTo>
                      <a:lnTo>
                        <a:pt x="2763" y="13707"/>
                      </a:lnTo>
                      <a:cubicBezTo>
                        <a:pt x="2763" y="13890"/>
                        <a:pt x="2945" y="14072"/>
                        <a:pt x="3128" y="14072"/>
                      </a:cubicBezTo>
                      <a:lnTo>
                        <a:pt x="9040" y="14072"/>
                      </a:lnTo>
                      <a:cubicBezTo>
                        <a:pt x="9222" y="14072"/>
                        <a:pt x="9313" y="13890"/>
                        <a:pt x="9313" y="13707"/>
                      </a:cubicBezTo>
                      <a:lnTo>
                        <a:pt x="9313" y="13616"/>
                      </a:lnTo>
                      <a:cubicBezTo>
                        <a:pt x="9313" y="12269"/>
                        <a:pt x="9884" y="10945"/>
                        <a:pt x="10751" y="9895"/>
                      </a:cubicBezTo>
                      <a:cubicBezTo>
                        <a:pt x="11596" y="8845"/>
                        <a:pt x="12167" y="7430"/>
                        <a:pt x="12167" y="5992"/>
                      </a:cubicBezTo>
                      <a:cubicBezTo>
                        <a:pt x="12167" y="4942"/>
                        <a:pt x="11893" y="3915"/>
                        <a:pt x="11322" y="2956"/>
                      </a:cubicBezTo>
                      <a:cubicBezTo>
                        <a:pt x="11241" y="2892"/>
                        <a:pt x="11126" y="2827"/>
                        <a:pt x="11001" y="2827"/>
                      </a:cubicBezTo>
                      <a:cubicBezTo>
                        <a:pt x="10950" y="2827"/>
                        <a:pt x="10896" y="2838"/>
                        <a:pt x="10843" y="2865"/>
                      </a:cubicBezTo>
                      <a:cubicBezTo>
                        <a:pt x="10751" y="2956"/>
                        <a:pt x="10637" y="3139"/>
                        <a:pt x="10751" y="3344"/>
                      </a:cubicBezTo>
                      <a:cubicBezTo>
                        <a:pt x="11208" y="4098"/>
                        <a:pt x="11505" y="5056"/>
                        <a:pt x="11505" y="5992"/>
                      </a:cubicBezTo>
                      <a:cubicBezTo>
                        <a:pt x="11505" y="7339"/>
                        <a:pt x="11025" y="8571"/>
                        <a:pt x="10272" y="9507"/>
                      </a:cubicBezTo>
                      <a:cubicBezTo>
                        <a:pt x="9313" y="10648"/>
                        <a:pt x="8743" y="11995"/>
                        <a:pt x="8743" y="13410"/>
                      </a:cubicBezTo>
                      <a:lnTo>
                        <a:pt x="3425" y="13410"/>
                      </a:lnTo>
                      <a:cubicBezTo>
                        <a:pt x="3425" y="11995"/>
                        <a:pt x="2854" y="10648"/>
                        <a:pt x="1895" y="9416"/>
                      </a:cubicBezTo>
                      <a:cubicBezTo>
                        <a:pt x="1051" y="8480"/>
                        <a:pt x="663" y="7133"/>
                        <a:pt x="663" y="5901"/>
                      </a:cubicBezTo>
                      <a:cubicBezTo>
                        <a:pt x="754" y="3048"/>
                        <a:pt x="3037" y="765"/>
                        <a:pt x="5890" y="582"/>
                      </a:cubicBezTo>
                      <a:cubicBezTo>
                        <a:pt x="7122" y="582"/>
                        <a:pt x="8355" y="948"/>
                        <a:pt x="9313" y="1724"/>
                      </a:cubicBezTo>
                      <a:cubicBezTo>
                        <a:pt x="9389" y="1762"/>
                        <a:pt x="9469" y="1784"/>
                        <a:pt x="9542" y="1784"/>
                      </a:cubicBezTo>
                      <a:cubicBezTo>
                        <a:pt x="9647" y="1784"/>
                        <a:pt x="9739" y="1739"/>
                        <a:pt x="9793" y="1632"/>
                      </a:cubicBezTo>
                      <a:cubicBezTo>
                        <a:pt x="9884" y="1518"/>
                        <a:pt x="9884" y="1336"/>
                        <a:pt x="9793" y="1244"/>
                      </a:cubicBezTo>
                      <a:cubicBezTo>
                        <a:pt x="8748" y="450"/>
                        <a:pt x="7454" y="0"/>
                        <a:pt x="6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3354410" y="3718006"/>
                  <a:ext cx="240964" cy="69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0" h="2466" extrusionOk="0">
                      <a:moveTo>
                        <a:pt x="7327" y="662"/>
                      </a:moveTo>
                      <a:cubicBezTo>
                        <a:pt x="7601" y="662"/>
                        <a:pt x="7898" y="959"/>
                        <a:pt x="7898" y="1233"/>
                      </a:cubicBezTo>
                      <a:cubicBezTo>
                        <a:pt x="7898" y="1529"/>
                        <a:pt x="7601" y="1803"/>
                        <a:pt x="7327" y="1803"/>
                      </a:cubicBezTo>
                      <a:lnTo>
                        <a:pt x="1233" y="1803"/>
                      </a:lnTo>
                      <a:cubicBezTo>
                        <a:pt x="959" y="1803"/>
                        <a:pt x="662" y="1529"/>
                        <a:pt x="662" y="1233"/>
                      </a:cubicBezTo>
                      <a:cubicBezTo>
                        <a:pt x="662" y="959"/>
                        <a:pt x="959" y="662"/>
                        <a:pt x="1233" y="662"/>
                      </a:cubicBezTo>
                      <a:close/>
                      <a:moveTo>
                        <a:pt x="1233" y="0"/>
                      </a:moveTo>
                      <a:cubicBezTo>
                        <a:pt x="571" y="0"/>
                        <a:pt x="0" y="571"/>
                        <a:pt x="0" y="1233"/>
                      </a:cubicBezTo>
                      <a:cubicBezTo>
                        <a:pt x="0" y="1895"/>
                        <a:pt x="571" y="2465"/>
                        <a:pt x="1233" y="2465"/>
                      </a:cubicBezTo>
                      <a:lnTo>
                        <a:pt x="7327" y="2465"/>
                      </a:lnTo>
                      <a:cubicBezTo>
                        <a:pt x="7989" y="2465"/>
                        <a:pt x="8560" y="1895"/>
                        <a:pt x="8560" y="1233"/>
                      </a:cubicBezTo>
                      <a:cubicBezTo>
                        <a:pt x="8560" y="571"/>
                        <a:pt x="7989" y="0"/>
                        <a:pt x="7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3389089" y="3798315"/>
                  <a:ext cx="166451" cy="7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2763" extrusionOk="0">
                      <a:moveTo>
                        <a:pt x="5137" y="662"/>
                      </a:moveTo>
                      <a:cubicBezTo>
                        <a:pt x="4771" y="1530"/>
                        <a:pt x="3904" y="2100"/>
                        <a:pt x="2945" y="2100"/>
                      </a:cubicBezTo>
                      <a:cubicBezTo>
                        <a:pt x="2009" y="2100"/>
                        <a:pt x="1142" y="1530"/>
                        <a:pt x="777" y="662"/>
                      </a:cubicBezTo>
                      <a:close/>
                      <a:moveTo>
                        <a:pt x="389" y="0"/>
                      </a:moveTo>
                      <a:cubicBezTo>
                        <a:pt x="298" y="0"/>
                        <a:pt x="206" y="92"/>
                        <a:pt x="92" y="92"/>
                      </a:cubicBezTo>
                      <a:cubicBezTo>
                        <a:pt x="1" y="183"/>
                        <a:pt x="1" y="297"/>
                        <a:pt x="1" y="388"/>
                      </a:cubicBezTo>
                      <a:cubicBezTo>
                        <a:pt x="298" y="1804"/>
                        <a:pt x="1530" y="2762"/>
                        <a:pt x="2945" y="2762"/>
                      </a:cubicBezTo>
                      <a:cubicBezTo>
                        <a:pt x="4383" y="2762"/>
                        <a:pt x="5616" y="1804"/>
                        <a:pt x="5913" y="388"/>
                      </a:cubicBezTo>
                      <a:cubicBezTo>
                        <a:pt x="5913" y="297"/>
                        <a:pt x="5798" y="183"/>
                        <a:pt x="5798" y="92"/>
                      </a:cubicBezTo>
                      <a:cubicBezTo>
                        <a:pt x="5707" y="92"/>
                        <a:pt x="5616" y="0"/>
                        <a:pt x="5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3" name="Google Shape;673;p29"/>
              <p:cNvGrpSpPr/>
              <p:nvPr/>
            </p:nvGrpSpPr>
            <p:grpSpPr>
              <a:xfrm>
                <a:off x="4298834" y="1451248"/>
                <a:ext cx="440964" cy="339003"/>
                <a:chOff x="3231034" y="2127791"/>
                <a:chExt cx="522408" cy="401614"/>
              </a:xfrm>
            </p:grpSpPr>
            <p:sp>
              <p:nvSpPr>
                <p:cNvPr id="674" name="Google Shape;674;p29"/>
                <p:cNvSpPr/>
                <p:nvPr/>
              </p:nvSpPr>
              <p:spPr>
                <a:xfrm>
                  <a:off x="3231034" y="2173421"/>
                  <a:ext cx="522408" cy="35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8" h="12646" extrusionOk="0">
                      <a:moveTo>
                        <a:pt x="2397" y="0"/>
                      </a:moveTo>
                      <a:cubicBezTo>
                        <a:pt x="1051" y="0"/>
                        <a:pt x="1" y="1050"/>
                        <a:pt x="1" y="2283"/>
                      </a:cubicBezTo>
                      <a:lnTo>
                        <a:pt x="1" y="10363"/>
                      </a:lnTo>
                      <a:cubicBezTo>
                        <a:pt x="1" y="11596"/>
                        <a:pt x="1051" y="12645"/>
                        <a:pt x="2397" y="12645"/>
                      </a:cubicBezTo>
                      <a:lnTo>
                        <a:pt x="16275" y="12645"/>
                      </a:lnTo>
                      <a:cubicBezTo>
                        <a:pt x="17599" y="12645"/>
                        <a:pt x="18558" y="11596"/>
                        <a:pt x="18558" y="10363"/>
                      </a:cubicBezTo>
                      <a:lnTo>
                        <a:pt x="18558" y="2283"/>
                      </a:lnTo>
                      <a:cubicBezTo>
                        <a:pt x="18558" y="1050"/>
                        <a:pt x="17599" y="0"/>
                        <a:pt x="16275" y="0"/>
                      </a:cubicBezTo>
                      <a:cubicBezTo>
                        <a:pt x="16093" y="0"/>
                        <a:pt x="15979" y="92"/>
                        <a:pt x="15979" y="274"/>
                      </a:cubicBezTo>
                      <a:cubicBezTo>
                        <a:pt x="15979" y="480"/>
                        <a:pt x="16093" y="662"/>
                        <a:pt x="16275" y="662"/>
                      </a:cubicBezTo>
                      <a:cubicBezTo>
                        <a:pt x="17234" y="662"/>
                        <a:pt x="17987" y="1415"/>
                        <a:pt x="17987" y="2283"/>
                      </a:cubicBezTo>
                      <a:lnTo>
                        <a:pt x="17987" y="10363"/>
                      </a:lnTo>
                      <a:cubicBezTo>
                        <a:pt x="17987" y="11322"/>
                        <a:pt x="17234" y="11984"/>
                        <a:pt x="16275" y="11984"/>
                      </a:cubicBezTo>
                      <a:lnTo>
                        <a:pt x="2397" y="11984"/>
                      </a:lnTo>
                      <a:cubicBezTo>
                        <a:pt x="1439" y="11984"/>
                        <a:pt x="686" y="11322"/>
                        <a:pt x="686" y="10363"/>
                      </a:cubicBezTo>
                      <a:lnTo>
                        <a:pt x="686" y="2283"/>
                      </a:lnTo>
                      <a:cubicBezTo>
                        <a:pt x="686" y="1415"/>
                        <a:pt x="1439" y="662"/>
                        <a:pt x="2397" y="662"/>
                      </a:cubicBezTo>
                      <a:lnTo>
                        <a:pt x="14267" y="662"/>
                      </a:lnTo>
                      <a:cubicBezTo>
                        <a:pt x="14472" y="662"/>
                        <a:pt x="14563" y="480"/>
                        <a:pt x="14563" y="274"/>
                      </a:cubicBezTo>
                      <a:cubicBezTo>
                        <a:pt x="14563" y="92"/>
                        <a:pt x="14472" y="0"/>
                        <a:pt x="142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9"/>
                <p:cNvSpPr/>
                <p:nvPr/>
              </p:nvSpPr>
              <p:spPr>
                <a:xfrm>
                  <a:off x="3523387" y="2379668"/>
                  <a:ext cx="230042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663" extrusionOk="0">
                      <a:moveTo>
                        <a:pt x="274" y="0"/>
                      </a:moveTo>
                      <a:cubicBezTo>
                        <a:pt x="92" y="0"/>
                        <a:pt x="0" y="91"/>
                        <a:pt x="0" y="274"/>
                      </a:cubicBezTo>
                      <a:cubicBezTo>
                        <a:pt x="0" y="480"/>
                        <a:pt x="92" y="662"/>
                        <a:pt x="274" y="662"/>
                      </a:cubicBezTo>
                      <a:lnTo>
                        <a:pt x="7875" y="662"/>
                      </a:lnTo>
                      <a:cubicBezTo>
                        <a:pt x="8080" y="662"/>
                        <a:pt x="8172" y="480"/>
                        <a:pt x="8172" y="274"/>
                      </a:cubicBezTo>
                      <a:cubicBezTo>
                        <a:pt x="8172" y="91"/>
                        <a:pt x="8080" y="0"/>
                        <a:pt x="7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3231034" y="2379668"/>
                  <a:ext cx="233279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7" h="663" extrusionOk="0">
                      <a:moveTo>
                        <a:pt x="389" y="0"/>
                      </a:moveTo>
                      <a:cubicBezTo>
                        <a:pt x="206" y="0"/>
                        <a:pt x="1" y="91"/>
                        <a:pt x="1" y="274"/>
                      </a:cubicBezTo>
                      <a:cubicBezTo>
                        <a:pt x="1" y="480"/>
                        <a:pt x="206" y="662"/>
                        <a:pt x="389" y="662"/>
                      </a:cubicBezTo>
                      <a:lnTo>
                        <a:pt x="7990" y="662"/>
                      </a:lnTo>
                      <a:cubicBezTo>
                        <a:pt x="8104" y="662"/>
                        <a:pt x="8286" y="480"/>
                        <a:pt x="8286" y="274"/>
                      </a:cubicBezTo>
                      <a:cubicBezTo>
                        <a:pt x="8286" y="91"/>
                        <a:pt x="8104" y="0"/>
                        <a:pt x="79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9"/>
                <p:cNvSpPr/>
                <p:nvPr/>
              </p:nvSpPr>
              <p:spPr>
                <a:xfrm>
                  <a:off x="3445640" y="2341751"/>
                  <a:ext cx="96414" cy="9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12" y="685"/>
                      </a:moveTo>
                      <a:cubicBezTo>
                        <a:pt x="2283" y="685"/>
                        <a:pt x="2762" y="1142"/>
                        <a:pt x="2762" y="1712"/>
                      </a:cubicBezTo>
                      <a:cubicBezTo>
                        <a:pt x="2762" y="2283"/>
                        <a:pt x="2283" y="2762"/>
                        <a:pt x="1712" y="2762"/>
                      </a:cubicBezTo>
                      <a:cubicBezTo>
                        <a:pt x="1142" y="2762"/>
                        <a:pt x="662" y="2283"/>
                        <a:pt x="662" y="1712"/>
                      </a:cubicBezTo>
                      <a:cubicBezTo>
                        <a:pt x="662" y="1142"/>
                        <a:pt x="1142" y="685"/>
                        <a:pt x="1712" y="685"/>
                      </a:cubicBezTo>
                      <a:close/>
                      <a:moveTo>
                        <a:pt x="1712" y="0"/>
                      </a:moveTo>
                      <a:cubicBezTo>
                        <a:pt x="754" y="0"/>
                        <a:pt x="0" y="777"/>
                        <a:pt x="0" y="1712"/>
                      </a:cubicBezTo>
                      <a:cubicBezTo>
                        <a:pt x="0" y="2671"/>
                        <a:pt x="754" y="3424"/>
                        <a:pt x="1712" y="3424"/>
                      </a:cubicBezTo>
                      <a:cubicBezTo>
                        <a:pt x="2648" y="3424"/>
                        <a:pt x="3424" y="2671"/>
                        <a:pt x="3424" y="1712"/>
                      </a:cubicBezTo>
                      <a:cubicBezTo>
                        <a:pt x="3424" y="777"/>
                        <a:pt x="2648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9"/>
                <p:cNvSpPr/>
                <p:nvPr/>
              </p:nvSpPr>
              <p:spPr>
                <a:xfrm>
                  <a:off x="3394888" y="2127791"/>
                  <a:ext cx="195361" cy="6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2284" extrusionOk="0">
                      <a:moveTo>
                        <a:pt x="1324" y="1"/>
                      </a:moveTo>
                      <a:cubicBezTo>
                        <a:pt x="571" y="1"/>
                        <a:pt x="0" y="571"/>
                        <a:pt x="0" y="1325"/>
                      </a:cubicBezTo>
                      <a:lnTo>
                        <a:pt x="0" y="1895"/>
                      </a:lnTo>
                      <a:cubicBezTo>
                        <a:pt x="0" y="2101"/>
                        <a:pt x="183" y="2283"/>
                        <a:pt x="365" y="2283"/>
                      </a:cubicBezTo>
                      <a:cubicBezTo>
                        <a:pt x="571" y="2283"/>
                        <a:pt x="662" y="2101"/>
                        <a:pt x="662" y="1895"/>
                      </a:cubicBezTo>
                      <a:lnTo>
                        <a:pt x="662" y="1325"/>
                      </a:lnTo>
                      <a:cubicBezTo>
                        <a:pt x="662" y="959"/>
                        <a:pt x="936" y="663"/>
                        <a:pt x="1324" y="663"/>
                      </a:cubicBezTo>
                      <a:lnTo>
                        <a:pt x="5707" y="663"/>
                      </a:lnTo>
                      <a:cubicBezTo>
                        <a:pt x="6072" y="663"/>
                        <a:pt x="6369" y="959"/>
                        <a:pt x="6369" y="1325"/>
                      </a:cubicBezTo>
                      <a:lnTo>
                        <a:pt x="6369" y="1895"/>
                      </a:lnTo>
                      <a:cubicBezTo>
                        <a:pt x="6369" y="2101"/>
                        <a:pt x="6460" y="2283"/>
                        <a:pt x="6642" y="2283"/>
                      </a:cubicBezTo>
                      <a:cubicBezTo>
                        <a:pt x="6848" y="2283"/>
                        <a:pt x="6939" y="2101"/>
                        <a:pt x="6939" y="1895"/>
                      </a:cubicBezTo>
                      <a:lnTo>
                        <a:pt x="6939" y="1325"/>
                      </a:lnTo>
                      <a:cubicBezTo>
                        <a:pt x="6939" y="571"/>
                        <a:pt x="6369" y="1"/>
                        <a:pt x="57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29"/>
              <p:cNvGrpSpPr/>
              <p:nvPr/>
            </p:nvGrpSpPr>
            <p:grpSpPr>
              <a:xfrm>
                <a:off x="3259058" y="2075442"/>
                <a:ext cx="428622" cy="334286"/>
                <a:chOff x="4210866" y="1602027"/>
                <a:chExt cx="533311" cy="415933"/>
              </a:xfrm>
            </p:grpSpPr>
            <p:sp>
              <p:nvSpPr>
                <p:cNvPr id="680" name="Google Shape;680;p29"/>
                <p:cNvSpPr/>
                <p:nvPr/>
              </p:nvSpPr>
              <p:spPr>
                <a:xfrm>
                  <a:off x="4537899" y="1602027"/>
                  <a:ext cx="115049" cy="19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7" h="6993" extrusionOk="0">
                      <a:moveTo>
                        <a:pt x="2943" y="0"/>
                      </a:moveTo>
                      <a:cubicBezTo>
                        <a:pt x="2735" y="0"/>
                        <a:pt x="2524" y="74"/>
                        <a:pt x="2374" y="236"/>
                      </a:cubicBezTo>
                      <a:cubicBezTo>
                        <a:pt x="1712" y="715"/>
                        <a:pt x="1050" y="1080"/>
                        <a:pt x="183" y="1468"/>
                      </a:cubicBezTo>
                      <a:cubicBezTo>
                        <a:pt x="0" y="1560"/>
                        <a:pt x="0" y="1742"/>
                        <a:pt x="0" y="1856"/>
                      </a:cubicBezTo>
                      <a:cubicBezTo>
                        <a:pt x="67" y="1990"/>
                        <a:pt x="183" y="2075"/>
                        <a:pt x="321" y="2075"/>
                      </a:cubicBezTo>
                      <a:cubicBezTo>
                        <a:pt x="371" y="2075"/>
                        <a:pt x="425" y="2064"/>
                        <a:pt x="480" y="2039"/>
                      </a:cubicBezTo>
                      <a:cubicBezTo>
                        <a:pt x="1324" y="1651"/>
                        <a:pt x="2078" y="1172"/>
                        <a:pt x="2762" y="715"/>
                      </a:cubicBezTo>
                      <a:cubicBezTo>
                        <a:pt x="2823" y="677"/>
                        <a:pt x="2884" y="664"/>
                        <a:pt x="2938" y="664"/>
                      </a:cubicBezTo>
                      <a:cubicBezTo>
                        <a:pt x="3046" y="664"/>
                        <a:pt x="3128" y="715"/>
                        <a:pt x="3128" y="715"/>
                      </a:cubicBezTo>
                      <a:cubicBezTo>
                        <a:pt x="3333" y="806"/>
                        <a:pt x="3424" y="898"/>
                        <a:pt x="3424" y="1080"/>
                      </a:cubicBezTo>
                      <a:lnTo>
                        <a:pt x="3424" y="6604"/>
                      </a:lnTo>
                      <a:cubicBezTo>
                        <a:pt x="3424" y="6787"/>
                        <a:pt x="3516" y="6992"/>
                        <a:pt x="3698" y="6992"/>
                      </a:cubicBezTo>
                      <a:cubicBezTo>
                        <a:pt x="3904" y="6992"/>
                        <a:pt x="4086" y="6787"/>
                        <a:pt x="4086" y="6604"/>
                      </a:cubicBezTo>
                      <a:lnTo>
                        <a:pt x="4086" y="1080"/>
                      </a:lnTo>
                      <a:cubicBezTo>
                        <a:pt x="4086" y="715"/>
                        <a:pt x="3789" y="327"/>
                        <a:pt x="3424" y="145"/>
                      </a:cubicBezTo>
                      <a:cubicBezTo>
                        <a:pt x="3289" y="51"/>
                        <a:pt x="3117" y="0"/>
                        <a:pt x="29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9"/>
                <p:cNvSpPr/>
                <p:nvPr/>
              </p:nvSpPr>
              <p:spPr>
                <a:xfrm>
                  <a:off x="4374692" y="1669049"/>
                  <a:ext cx="106689" cy="3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1279" extrusionOk="0">
                      <a:moveTo>
                        <a:pt x="3474" y="0"/>
                      </a:moveTo>
                      <a:cubicBezTo>
                        <a:pt x="3422" y="0"/>
                        <a:pt x="3367" y="14"/>
                        <a:pt x="3311" y="46"/>
                      </a:cubicBezTo>
                      <a:cubicBezTo>
                        <a:pt x="1713" y="503"/>
                        <a:pt x="366" y="617"/>
                        <a:pt x="366" y="617"/>
                      </a:cubicBezTo>
                      <a:cubicBezTo>
                        <a:pt x="183" y="617"/>
                        <a:pt x="1" y="799"/>
                        <a:pt x="92" y="982"/>
                      </a:cubicBezTo>
                      <a:cubicBezTo>
                        <a:pt x="92" y="1187"/>
                        <a:pt x="183" y="1279"/>
                        <a:pt x="366" y="1279"/>
                      </a:cubicBezTo>
                      <a:cubicBezTo>
                        <a:pt x="457" y="1279"/>
                        <a:pt x="1804" y="1073"/>
                        <a:pt x="3516" y="617"/>
                      </a:cubicBezTo>
                      <a:cubicBezTo>
                        <a:pt x="3699" y="617"/>
                        <a:pt x="3790" y="411"/>
                        <a:pt x="3790" y="229"/>
                      </a:cubicBezTo>
                      <a:cubicBezTo>
                        <a:pt x="3724" y="97"/>
                        <a:pt x="3610" y="0"/>
                        <a:pt x="34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2" name="Google Shape;682;p29"/>
                <p:cNvGrpSpPr/>
                <p:nvPr/>
              </p:nvGrpSpPr>
              <p:grpSpPr>
                <a:xfrm>
                  <a:off x="4210866" y="1638198"/>
                  <a:ext cx="533311" cy="379762"/>
                  <a:chOff x="4210866" y="1638198"/>
                  <a:chExt cx="533311" cy="379762"/>
                </a:xfrm>
              </p:grpSpPr>
              <p:sp>
                <p:nvSpPr>
                  <p:cNvPr id="683" name="Google Shape;683;p29"/>
                  <p:cNvSpPr/>
                  <p:nvPr/>
                </p:nvSpPr>
                <p:spPr>
                  <a:xfrm>
                    <a:off x="4275101" y="1638198"/>
                    <a:ext cx="118258" cy="262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9314" extrusionOk="0">
                        <a:moveTo>
                          <a:pt x="2101" y="663"/>
                        </a:moveTo>
                        <a:cubicBezTo>
                          <a:pt x="2968" y="663"/>
                          <a:pt x="3630" y="1233"/>
                          <a:pt x="3630" y="2078"/>
                        </a:cubicBezTo>
                        <a:lnTo>
                          <a:pt x="3630" y="7214"/>
                        </a:lnTo>
                        <a:cubicBezTo>
                          <a:pt x="3630" y="7990"/>
                          <a:pt x="2968" y="8652"/>
                          <a:pt x="2101" y="8652"/>
                        </a:cubicBezTo>
                        <a:cubicBezTo>
                          <a:pt x="1348" y="8652"/>
                          <a:pt x="686" y="7990"/>
                          <a:pt x="686" y="7214"/>
                        </a:cubicBezTo>
                        <a:lnTo>
                          <a:pt x="686" y="2078"/>
                        </a:lnTo>
                        <a:cubicBezTo>
                          <a:pt x="686" y="1233"/>
                          <a:pt x="1348" y="663"/>
                          <a:pt x="2101" y="663"/>
                        </a:cubicBezTo>
                        <a:close/>
                        <a:moveTo>
                          <a:pt x="2101" y="1"/>
                        </a:moveTo>
                        <a:cubicBezTo>
                          <a:pt x="960" y="1"/>
                          <a:pt x="1" y="937"/>
                          <a:pt x="1" y="2078"/>
                        </a:cubicBezTo>
                        <a:lnTo>
                          <a:pt x="1" y="7214"/>
                        </a:lnTo>
                        <a:cubicBezTo>
                          <a:pt x="1" y="8355"/>
                          <a:pt x="960" y="9314"/>
                          <a:pt x="2101" y="9314"/>
                        </a:cubicBezTo>
                        <a:cubicBezTo>
                          <a:pt x="3242" y="9314"/>
                          <a:pt x="4201" y="8355"/>
                          <a:pt x="4201" y="7214"/>
                        </a:cubicBezTo>
                        <a:lnTo>
                          <a:pt x="4201" y="2078"/>
                        </a:lnTo>
                        <a:cubicBezTo>
                          <a:pt x="4201" y="937"/>
                          <a:pt x="3242" y="1"/>
                          <a:pt x="210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29"/>
                  <p:cNvSpPr/>
                  <p:nvPr/>
                </p:nvSpPr>
                <p:spPr>
                  <a:xfrm>
                    <a:off x="4374692" y="1742293"/>
                    <a:ext cx="278263" cy="195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5" h="6940" extrusionOk="0">
                        <a:moveTo>
                          <a:pt x="9496" y="1"/>
                        </a:moveTo>
                        <a:cubicBezTo>
                          <a:pt x="9314" y="1"/>
                          <a:pt x="9222" y="183"/>
                          <a:pt x="9222" y="389"/>
                        </a:cubicBezTo>
                        <a:lnTo>
                          <a:pt x="9222" y="5889"/>
                        </a:lnTo>
                        <a:cubicBezTo>
                          <a:pt x="9222" y="6095"/>
                          <a:pt x="9131" y="6186"/>
                          <a:pt x="8926" y="6277"/>
                        </a:cubicBezTo>
                        <a:cubicBezTo>
                          <a:pt x="8926" y="6277"/>
                          <a:pt x="8844" y="6318"/>
                          <a:pt x="8736" y="6318"/>
                        </a:cubicBezTo>
                        <a:cubicBezTo>
                          <a:pt x="8682" y="6318"/>
                          <a:pt x="8621" y="6308"/>
                          <a:pt x="8560" y="6277"/>
                        </a:cubicBezTo>
                        <a:cubicBezTo>
                          <a:pt x="5319" y="3812"/>
                          <a:pt x="571" y="3333"/>
                          <a:pt x="366" y="3333"/>
                        </a:cubicBezTo>
                        <a:cubicBezTo>
                          <a:pt x="183" y="3333"/>
                          <a:pt x="92" y="3424"/>
                          <a:pt x="92" y="3607"/>
                        </a:cubicBezTo>
                        <a:cubicBezTo>
                          <a:pt x="1" y="3812"/>
                          <a:pt x="183" y="3995"/>
                          <a:pt x="366" y="3995"/>
                        </a:cubicBezTo>
                        <a:cubicBezTo>
                          <a:pt x="366" y="3995"/>
                          <a:pt x="5022" y="4474"/>
                          <a:pt x="8172" y="6757"/>
                        </a:cubicBezTo>
                        <a:cubicBezTo>
                          <a:pt x="8355" y="6939"/>
                          <a:pt x="8560" y="6939"/>
                          <a:pt x="8743" y="6939"/>
                        </a:cubicBezTo>
                        <a:cubicBezTo>
                          <a:pt x="8926" y="6939"/>
                          <a:pt x="9131" y="6939"/>
                          <a:pt x="9222" y="6848"/>
                        </a:cubicBezTo>
                        <a:cubicBezTo>
                          <a:pt x="9587" y="6665"/>
                          <a:pt x="9884" y="6277"/>
                          <a:pt x="9884" y="5889"/>
                        </a:cubicBezTo>
                        <a:lnTo>
                          <a:pt x="9884" y="389"/>
                        </a:lnTo>
                        <a:cubicBezTo>
                          <a:pt x="9884" y="183"/>
                          <a:pt x="9702" y="1"/>
                          <a:pt x="94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29"/>
                  <p:cNvSpPr/>
                  <p:nvPr/>
                </p:nvSpPr>
                <p:spPr>
                  <a:xfrm>
                    <a:off x="4304658" y="1881714"/>
                    <a:ext cx="59143" cy="13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1" h="4840" extrusionOk="0">
                        <a:moveTo>
                          <a:pt x="1530" y="663"/>
                        </a:moveTo>
                        <a:lnTo>
                          <a:pt x="1530" y="3790"/>
                        </a:lnTo>
                        <a:cubicBezTo>
                          <a:pt x="1530" y="3995"/>
                          <a:pt x="1348" y="4178"/>
                          <a:pt x="1051" y="4178"/>
                        </a:cubicBezTo>
                        <a:cubicBezTo>
                          <a:pt x="868" y="4178"/>
                          <a:pt x="663" y="3995"/>
                          <a:pt x="663" y="3790"/>
                        </a:cubicBezTo>
                        <a:lnTo>
                          <a:pt x="663" y="663"/>
                        </a:lnTo>
                        <a:close/>
                        <a:moveTo>
                          <a:pt x="389" y="1"/>
                        </a:moveTo>
                        <a:cubicBezTo>
                          <a:pt x="206" y="1"/>
                          <a:pt x="1" y="183"/>
                          <a:pt x="1" y="366"/>
                        </a:cubicBezTo>
                        <a:lnTo>
                          <a:pt x="1" y="3790"/>
                        </a:lnTo>
                        <a:cubicBezTo>
                          <a:pt x="1" y="4360"/>
                          <a:pt x="480" y="4840"/>
                          <a:pt x="1051" y="4840"/>
                        </a:cubicBezTo>
                        <a:cubicBezTo>
                          <a:pt x="1621" y="4840"/>
                          <a:pt x="2101" y="4360"/>
                          <a:pt x="2101" y="3790"/>
                        </a:cubicBezTo>
                        <a:lnTo>
                          <a:pt x="2101" y="366"/>
                        </a:lnTo>
                        <a:cubicBezTo>
                          <a:pt x="2101" y="183"/>
                          <a:pt x="2010" y="1"/>
                          <a:pt x="180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29"/>
                  <p:cNvSpPr/>
                  <p:nvPr/>
                </p:nvSpPr>
                <p:spPr>
                  <a:xfrm>
                    <a:off x="4210866" y="1699253"/>
                    <a:ext cx="83549" cy="14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5251" extrusionOk="0">
                        <a:moveTo>
                          <a:pt x="2671" y="0"/>
                        </a:moveTo>
                        <a:cubicBezTo>
                          <a:pt x="1256" y="0"/>
                          <a:pt x="0" y="1256"/>
                          <a:pt x="0" y="2671"/>
                        </a:cubicBezTo>
                        <a:cubicBezTo>
                          <a:pt x="0" y="4109"/>
                          <a:pt x="1256" y="5250"/>
                          <a:pt x="2671" y="5250"/>
                        </a:cubicBezTo>
                        <a:cubicBezTo>
                          <a:pt x="2854" y="5250"/>
                          <a:pt x="2968" y="5045"/>
                          <a:pt x="2968" y="4862"/>
                        </a:cubicBezTo>
                        <a:cubicBezTo>
                          <a:pt x="2968" y="4771"/>
                          <a:pt x="2854" y="4565"/>
                          <a:pt x="2671" y="4565"/>
                        </a:cubicBezTo>
                        <a:cubicBezTo>
                          <a:pt x="1530" y="4565"/>
                          <a:pt x="685" y="3721"/>
                          <a:pt x="685" y="2671"/>
                        </a:cubicBezTo>
                        <a:cubicBezTo>
                          <a:pt x="685" y="1530"/>
                          <a:pt x="1530" y="685"/>
                          <a:pt x="2671" y="685"/>
                        </a:cubicBezTo>
                        <a:cubicBezTo>
                          <a:pt x="2854" y="685"/>
                          <a:pt x="2968" y="571"/>
                          <a:pt x="2968" y="388"/>
                        </a:cubicBezTo>
                        <a:cubicBezTo>
                          <a:pt x="2968" y="206"/>
                          <a:pt x="2854" y="0"/>
                          <a:pt x="26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4668960" y="1760927"/>
                    <a:ext cx="75217" cy="18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2" h="663" extrusionOk="0">
                        <a:moveTo>
                          <a:pt x="389" y="0"/>
                        </a:moveTo>
                        <a:cubicBezTo>
                          <a:pt x="183" y="0"/>
                          <a:pt x="1" y="206"/>
                          <a:pt x="1" y="388"/>
                        </a:cubicBezTo>
                        <a:cubicBezTo>
                          <a:pt x="1" y="571"/>
                          <a:pt x="183" y="662"/>
                          <a:pt x="389" y="662"/>
                        </a:cubicBezTo>
                        <a:lnTo>
                          <a:pt x="2375" y="662"/>
                        </a:lnTo>
                        <a:cubicBezTo>
                          <a:pt x="2557" y="662"/>
                          <a:pt x="2671" y="571"/>
                          <a:pt x="2671" y="388"/>
                        </a:cubicBezTo>
                        <a:cubicBezTo>
                          <a:pt x="2671" y="206"/>
                          <a:pt x="2557" y="0"/>
                          <a:pt x="237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4676672" y="1663279"/>
                    <a:ext cx="61705" cy="60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" h="2146" extrusionOk="0">
                        <a:moveTo>
                          <a:pt x="1815" y="0"/>
                        </a:moveTo>
                        <a:cubicBezTo>
                          <a:pt x="1741" y="0"/>
                          <a:pt x="1667" y="46"/>
                          <a:pt x="1621" y="137"/>
                        </a:cubicBezTo>
                        <a:lnTo>
                          <a:pt x="115" y="1575"/>
                        </a:lnTo>
                        <a:cubicBezTo>
                          <a:pt x="1" y="1666"/>
                          <a:pt x="1" y="1849"/>
                          <a:pt x="115" y="2054"/>
                        </a:cubicBezTo>
                        <a:cubicBezTo>
                          <a:pt x="206" y="2054"/>
                          <a:pt x="297" y="2146"/>
                          <a:pt x="389" y="2146"/>
                        </a:cubicBezTo>
                        <a:cubicBezTo>
                          <a:pt x="480" y="2146"/>
                          <a:pt x="480" y="2054"/>
                          <a:pt x="571" y="2054"/>
                        </a:cubicBezTo>
                        <a:lnTo>
                          <a:pt x="2009" y="525"/>
                        </a:lnTo>
                        <a:cubicBezTo>
                          <a:pt x="2192" y="434"/>
                          <a:pt x="2192" y="251"/>
                          <a:pt x="2009" y="137"/>
                        </a:cubicBezTo>
                        <a:cubicBezTo>
                          <a:pt x="1964" y="46"/>
                          <a:pt x="1890" y="0"/>
                          <a:pt x="18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29"/>
                  <p:cNvSpPr/>
                  <p:nvPr/>
                </p:nvSpPr>
                <p:spPr>
                  <a:xfrm>
                    <a:off x="4676672" y="1820687"/>
                    <a:ext cx="61705" cy="58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" h="2078" extrusionOk="0">
                        <a:moveTo>
                          <a:pt x="377" y="0"/>
                        </a:moveTo>
                        <a:cubicBezTo>
                          <a:pt x="297" y="0"/>
                          <a:pt x="206" y="23"/>
                          <a:pt x="115" y="69"/>
                        </a:cubicBezTo>
                        <a:cubicBezTo>
                          <a:pt x="1" y="160"/>
                          <a:pt x="1" y="365"/>
                          <a:pt x="115" y="548"/>
                        </a:cubicBezTo>
                        <a:lnTo>
                          <a:pt x="1621" y="1963"/>
                        </a:lnTo>
                        <a:cubicBezTo>
                          <a:pt x="1621" y="2077"/>
                          <a:pt x="1713" y="2077"/>
                          <a:pt x="1827" y="2077"/>
                        </a:cubicBezTo>
                        <a:cubicBezTo>
                          <a:pt x="1918" y="2077"/>
                          <a:pt x="2009" y="2077"/>
                          <a:pt x="2009" y="1963"/>
                        </a:cubicBezTo>
                        <a:cubicBezTo>
                          <a:pt x="2192" y="1872"/>
                          <a:pt x="2192" y="1598"/>
                          <a:pt x="2009" y="1507"/>
                        </a:cubicBezTo>
                        <a:lnTo>
                          <a:pt x="571" y="69"/>
                        </a:lnTo>
                        <a:cubicBezTo>
                          <a:pt x="526" y="23"/>
                          <a:pt x="45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90" name="Google Shape;690;p29"/>
              <p:cNvGrpSpPr/>
              <p:nvPr/>
            </p:nvGrpSpPr>
            <p:grpSpPr>
              <a:xfrm>
                <a:off x="3303958" y="3248475"/>
                <a:ext cx="338821" cy="338983"/>
                <a:chOff x="5274215" y="3260530"/>
                <a:chExt cx="519187" cy="519196"/>
              </a:xfrm>
            </p:grpSpPr>
            <p:sp>
              <p:nvSpPr>
                <p:cNvPr id="691" name="Google Shape;691;p29"/>
                <p:cNvSpPr/>
                <p:nvPr/>
              </p:nvSpPr>
              <p:spPr>
                <a:xfrm>
                  <a:off x="5552410" y="3260530"/>
                  <a:ext cx="240992" cy="237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1" h="8446" extrusionOk="0">
                      <a:moveTo>
                        <a:pt x="754" y="754"/>
                      </a:moveTo>
                      <a:cubicBezTo>
                        <a:pt x="4474" y="936"/>
                        <a:pt x="7601" y="4086"/>
                        <a:pt x="7807" y="7784"/>
                      </a:cubicBezTo>
                      <a:lnTo>
                        <a:pt x="754" y="7784"/>
                      </a:lnTo>
                      <a:lnTo>
                        <a:pt x="754" y="754"/>
                      </a:lnTo>
                      <a:close/>
                      <a:moveTo>
                        <a:pt x="389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lnTo>
                        <a:pt x="1" y="8172"/>
                      </a:lnTo>
                      <a:cubicBezTo>
                        <a:pt x="1" y="8355"/>
                        <a:pt x="183" y="8446"/>
                        <a:pt x="389" y="8446"/>
                      </a:cubicBezTo>
                      <a:lnTo>
                        <a:pt x="8172" y="8446"/>
                      </a:lnTo>
                      <a:cubicBezTo>
                        <a:pt x="8378" y="8446"/>
                        <a:pt x="8560" y="8355"/>
                        <a:pt x="8560" y="8172"/>
                      </a:cubicBezTo>
                      <a:cubicBezTo>
                        <a:pt x="8560" y="3790"/>
                        <a:pt x="474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9"/>
                <p:cNvSpPr/>
                <p:nvPr/>
              </p:nvSpPr>
              <p:spPr>
                <a:xfrm>
                  <a:off x="5338451" y="3694220"/>
                  <a:ext cx="21253" cy="2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4" extrusionOk="0">
                      <a:moveTo>
                        <a:pt x="366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cubicBezTo>
                        <a:pt x="1" y="571"/>
                        <a:pt x="183" y="754"/>
                        <a:pt x="366" y="754"/>
                      </a:cubicBezTo>
                      <a:cubicBezTo>
                        <a:pt x="571" y="754"/>
                        <a:pt x="754" y="571"/>
                        <a:pt x="754" y="366"/>
                      </a:cubicBezTo>
                      <a:cubicBezTo>
                        <a:pt x="754" y="183"/>
                        <a:pt x="571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9"/>
                <p:cNvSpPr/>
                <p:nvPr/>
              </p:nvSpPr>
              <p:spPr>
                <a:xfrm>
                  <a:off x="5274215" y="3321585"/>
                  <a:ext cx="457494" cy="45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2" h="16275" extrusionOk="0">
                      <a:moveTo>
                        <a:pt x="15499" y="8468"/>
                      </a:moveTo>
                      <a:cubicBezTo>
                        <a:pt x="15499" y="8948"/>
                        <a:pt x="15407" y="9427"/>
                        <a:pt x="15293" y="9906"/>
                      </a:cubicBezTo>
                      <a:lnTo>
                        <a:pt x="9313" y="9906"/>
                      </a:lnTo>
                      <a:lnTo>
                        <a:pt x="8651" y="8468"/>
                      </a:lnTo>
                      <a:close/>
                      <a:moveTo>
                        <a:pt x="15111" y="10659"/>
                      </a:moveTo>
                      <a:cubicBezTo>
                        <a:pt x="14928" y="11139"/>
                        <a:pt x="14631" y="11618"/>
                        <a:pt x="14357" y="12097"/>
                      </a:cubicBezTo>
                      <a:lnTo>
                        <a:pt x="10158" y="12097"/>
                      </a:lnTo>
                      <a:lnTo>
                        <a:pt x="9587" y="10659"/>
                      </a:lnTo>
                      <a:close/>
                      <a:moveTo>
                        <a:pt x="13787" y="12851"/>
                      </a:moveTo>
                      <a:cubicBezTo>
                        <a:pt x="13125" y="13604"/>
                        <a:pt x="12257" y="14266"/>
                        <a:pt x="11299" y="14745"/>
                      </a:cubicBezTo>
                      <a:lnTo>
                        <a:pt x="10454" y="12851"/>
                      </a:lnTo>
                      <a:close/>
                      <a:moveTo>
                        <a:pt x="8080" y="0"/>
                      </a:moveTo>
                      <a:cubicBezTo>
                        <a:pt x="3789" y="0"/>
                        <a:pt x="0" y="3721"/>
                        <a:pt x="0" y="8103"/>
                      </a:cubicBezTo>
                      <a:cubicBezTo>
                        <a:pt x="0" y="9701"/>
                        <a:pt x="457" y="11230"/>
                        <a:pt x="1324" y="12554"/>
                      </a:cubicBezTo>
                      <a:cubicBezTo>
                        <a:pt x="1434" y="12677"/>
                        <a:pt x="1551" y="12726"/>
                        <a:pt x="1668" y="12726"/>
                      </a:cubicBezTo>
                      <a:cubicBezTo>
                        <a:pt x="1745" y="12726"/>
                        <a:pt x="1822" y="12705"/>
                        <a:pt x="1895" y="12668"/>
                      </a:cubicBezTo>
                      <a:cubicBezTo>
                        <a:pt x="1986" y="12554"/>
                        <a:pt x="2077" y="12371"/>
                        <a:pt x="1986" y="12189"/>
                      </a:cubicBezTo>
                      <a:cubicBezTo>
                        <a:pt x="1142" y="10956"/>
                        <a:pt x="662" y="9518"/>
                        <a:pt x="662" y="8103"/>
                      </a:cubicBezTo>
                      <a:cubicBezTo>
                        <a:pt x="662" y="4291"/>
                        <a:pt x="3995" y="867"/>
                        <a:pt x="7784" y="685"/>
                      </a:cubicBezTo>
                      <a:lnTo>
                        <a:pt x="7784" y="8103"/>
                      </a:lnTo>
                      <a:lnTo>
                        <a:pt x="7784" y="8286"/>
                      </a:lnTo>
                      <a:lnTo>
                        <a:pt x="10637" y="15042"/>
                      </a:lnTo>
                      <a:cubicBezTo>
                        <a:pt x="9884" y="15407"/>
                        <a:pt x="9016" y="15521"/>
                        <a:pt x="8080" y="15521"/>
                      </a:cubicBezTo>
                      <a:cubicBezTo>
                        <a:pt x="6734" y="15521"/>
                        <a:pt x="5319" y="15133"/>
                        <a:pt x="4177" y="14380"/>
                      </a:cubicBezTo>
                      <a:cubicBezTo>
                        <a:pt x="4105" y="14299"/>
                        <a:pt x="4030" y="14264"/>
                        <a:pt x="3954" y="14264"/>
                      </a:cubicBezTo>
                      <a:cubicBezTo>
                        <a:pt x="3836" y="14264"/>
                        <a:pt x="3717" y="14347"/>
                        <a:pt x="3607" y="14471"/>
                      </a:cubicBezTo>
                      <a:cubicBezTo>
                        <a:pt x="3515" y="14563"/>
                        <a:pt x="3607" y="14836"/>
                        <a:pt x="3789" y="14951"/>
                      </a:cubicBezTo>
                      <a:cubicBezTo>
                        <a:pt x="5136" y="15795"/>
                        <a:pt x="6551" y="16274"/>
                        <a:pt x="8080" y="16274"/>
                      </a:cubicBezTo>
                      <a:cubicBezTo>
                        <a:pt x="12440" y="16274"/>
                        <a:pt x="16252" y="12463"/>
                        <a:pt x="16252" y="8103"/>
                      </a:cubicBezTo>
                      <a:cubicBezTo>
                        <a:pt x="16252" y="7898"/>
                        <a:pt x="16069" y="7806"/>
                        <a:pt x="15864" y="7806"/>
                      </a:cubicBezTo>
                      <a:lnTo>
                        <a:pt x="8446" y="7806"/>
                      </a:lnTo>
                      <a:lnTo>
                        <a:pt x="8446" y="297"/>
                      </a:lnTo>
                      <a:cubicBezTo>
                        <a:pt x="8446" y="114"/>
                        <a:pt x="8354" y="0"/>
                        <a:pt x="80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4" name="Google Shape;694;p29"/>
              <p:cNvGrpSpPr/>
              <p:nvPr/>
            </p:nvGrpSpPr>
            <p:grpSpPr>
              <a:xfrm>
                <a:off x="5329896" y="2075624"/>
                <a:ext cx="400765" cy="333922"/>
                <a:chOff x="5201620" y="2122668"/>
                <a:chExt cx="562240" cy="468399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5201620" y="2122668"/>
                  <a:ext cx="562240" cy="385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3" h="13696" extrusionOk="0">
                      <a:moveTo>
                        <a:pt x="2465" y="0"/>
                      </a:moveTo>
                      <a:cubicBezTo>
                        <a:pt x="1141" y="0"/>
                        <a:pt x="0" y="1050"/>
                        <a:pt x="0" y="2465"/>
                      </a:cubicBezTo>
                      <a:lnTo>
                        <a:pt x="0" y="11116"/>
                      </a:lnTo>
                      <a:cubicBezTo>
                        <a:pt x="0" y="12554"/>
                        <a:pt x="1141" y="13695"/>
                        <a:pt x="2465" y="13695"/>
                      </a:cubicBezTo>
                      <a:lnTo>
                        <a:pt x="17507" y="13695"/>
                      </a:lnTo>
                      <a:cubicBezTo>
                        <a:pt x="18922" y="13695"/>
                        <a:pt x="19972" y="12554"/>
                        <a:pt x="19972" y="11116"/>
                      </a:cubicBezTo>
                      <a:lnTo>
                        <a:pt x="19972" y="2465"/>
                      </a:lnTo>
                      <a:cubicBezTo>
                        <a:pt x="19972" y="1050"/>
                        <a:pt x="18922" y="0"/>
                        <a:pt x="17507" y="0"/>
                      </a:cubicBezTo>
                      <a:lnTo>
                        <a:pt x="15590" y="0"/>
                      </a:lnTo>
                      <a:cubicBezTo>
                        <a:pt x="15407" y="0"/>
                        <a:pt x="15224" y="91"/>
                        <a:pt x="15224" y="274"/>
                      </a:cubicBezTo>
                      <a:cubicBezTo>
                        <a:pt x="15224" y="479"/>
                        <a:pt x="15407" y="662"/>
                        <a:pt x="15590" y="662"/>
                      </a:cubicBezTo>
                      <a:lnTo>
                        <a:pt x="17507" y="662"/>
                      </a:lnTo>
                      <a:cubicBezTo>
                        <a:pt x="18557" y="662"/>
                        <a:pt x="19402" y="1415"/>
                        <a:pt x="19402" y="2465"/>
                      </a:cubicBezTo>
                      <a:lnTo>
                        <a:pt x="19402" y="11116"/>
                      </a:lnTo>
                      <a:cubicBezTo>
                        <a:pt x="19402" y="12166"/>
                        <a:pt x="18557" y="13033"/>
                        <a:pt x="17507" y="13033"/>
                      </a:cubicBezTo>
                      <a:lnTo>
                        <a:pt x="2465" y="13033"/>
                      </a:lnTo>
                      <a:cubicBezTo>
                        <a:pt x="1438" y="13033"/>
                        <a:pt x="662" y="12166"/>
                        <a:pt x="662" y="11116"/>
                      </a:cubicBezTo>
                      <a:lnTo>
                        <a:pt x="662" y="2465"/>
                      </a:lnTo>
                      <a:cubicBezTo>
                        <a:pt x="662" y="1415"/>
                        <a:pt x="1438" y="662"/>
                        <a:pt x="2465" y="662"/>
                      </a:cubicBezTo>
                      <a:lnTo>
                        <a:pt x="12645" y="662"/>
                      </a:lnTo>
                      <a:cubicBezTo>
                        <a:pt x="12851" y="662"/>
                        <a:pt x="12942" y="479"/>
                        <a:pt x="12942" y="274"/>
                      </a:cubicBezTo>
                      <a:cubicBezTo>
                        <a:pt x="12942" y="91"/>
                        <a:pt x="12851" y="0"/>
                        <a:pt x="12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5201620" y="2409224"/>
                  <a:ext cx="562240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3" h="663" extrusionOk="0">
                      <a:moveTo>
                        <a:pt x="297" y="0"/>
                      </a:moveTo>
                      <a:cubicBezTo>
                        <a:pt x="91" y="0"/>
                        <a:pt x="0" y="91"/>
                        <a:pt x="0" y="274"/>
                      </a:cubicBezTo>
                      <a:cubicBezTo>
                        <a:pt x="0" y="457"/>
                        <a:pt x="91" y="662"/>
                        <a:pt x="297" y="662"/>
                      </a:cubicBezTo>
                      <a:lnTo>
                        <a:pt x="19698" y="662"/>
                      </a:lnTo>
                      <a:cubicBezTo>
                        <a:pt x="19881" y="662"/>
                        <a:pt x="19972" y="457"/>
                        <a:pt x="19972" y="274"/>
                      </a:cubicBezTo>
                      <a:cubicBezTo>
                        <a:pt x="19972" y="91"/>
                        <a:pt x="19881" y="0"/>
                        <a:pt x="196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5405276" y="2489533"/>
                  <a:ext cx="147168" cy="64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2283" extrusionOk="0">
                      <a:moveTo>
                        <a:pt x="4566" y="662"/>
                      </a:moveTo>
                      <a:lnTo>
                        <a:pt x="4566" y="1712"/>
                      </a:lnTo>
                      <a:lnTo>
                        <a:pt x="663" y="1712"/>
                      </a:lnTo>
                      <a:lnTo>
                        <a:pt x="663" y="662"/>
                      </a:lnTo>
                      <a:close/>
                      <a:moveTo>
                        <a:pt x="1" y="0"/>
                      </a:moveTo>
                      <a:lnTo>
                        <a:pt x="1" y="2283"/>
                      </a:lnTo>
                      <a:lnTo>
                        <a:pt x="5228" y="2283"/>
                      </a:lnTo>
                      <a:lnTo>
                        <a:pt x="52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9"/>
                <p:cNvSpPr/>
                <p:nvPr/>
              </p:nvSpPr>
              <p:spPr>
                <a:xfrm>
                  <a:off x="5370597" y="2537724"/>
                  <a:ext cx="219120" cy="5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4" h="1895" extrusionOk="0">
                      <a:moveTo>
                        <a:pt x="6848" y="571"/>
                      </a:moveTo>
                      <a:cubicBezTo>
                        <a:pt x="6939" y="571"/>
                        <a:pt x="7122" y="753"/>
                        <a:pt x="7122" y="936"/>
                      </a:cubicBezTo>
                      <a:cubicBezTo>
                        <a:pt x="7122" y="1027"/>
                        <a:pt x="6939" y="1233"/>
                        <a:pt x="6848" y="1233"/>
                      </a:cubicBezTo>
                      <a:lnTo>
                        <a:pt x="936" y="1233"/>
                      </a:lnTo>
                      <a:cubicBezTo>
                        <a:pt x="753" y="1233"/>
                        <a:pt x="571" y="1027"/>
                        <a:pt x="571" y="936"/>
                      </a:cubicBezTo>
                      <a:cubicBezTo>
                        <a:pt x="571" y="753"/>
                        <a:pt x="753" y="571"/>
                        <a:pt x="936" y="571"/>
                      </a:cubicBezTo>
                      <a:close/>
                      <a:moveTo>
                        <a:pt x="936" y="0"/>
                      </a:moveTo>
                      <a:cubicBezTo>
                        <a:pt x="365" y="0"/>
                        <a:pt x="0" y="365"/>
                        <a:pt x="0" y="936"/>
                      </a:cubicBezTo>
                      <a:cubicBezTo>
                        <a:pt x="0" y="1415"/>
                        <a:pt x="365" y="1895"/>
                        <a:pt x="936" y="1895"/>
                      </a:cubicBezTo>
                      <a:lnTo>
                        <a:pt x="6848" y="1895"/>
                      </a:lnTo>
                      <a:cubicBezTo>
                        <a:pt x="7304" y="1895"/>
                        <a:pt x="7783" y="1415"/>
                        <a:pt x="7783" y="936"/>
                      </a:cubicBezTo>
                      <a:cubicBezTo>
                        <a:pt x="7783" y="365"/>
                        <a:pt x="7304" y="0"/>
                        <a:pt x="6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9" name="Google Shape;699;p29"/>
              <p:cNvSpPr/>
              <p:nvPr/>
            </p:nvSpPr>
            <p:spPr>
              <a:xfrm>
                <a:off x="4114484" y="2291503"/>
                <a:ext cx="86139" cy="10989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904" fill="none" extrusionOk="0">
                    <a:moveTo>
                      <a:pt x="1" y="3904"/>
                    </a:moveTo>
                    <a:lnTo>
                      <a:pt x="1530" y="1325"/>
                    </a:lnTo>
                    <a:cubicBezTo>
                      <a:pt x="1918" y="754"/>
                      <a:pt x="2397" y="275"/>
                      <a:pt x="3059" y="1"/>
                    </a:cubicBezTo>
                  </a:path>
                </a:pathLst>
              </a:custGeom>
              <a:noFill/>
              <a:ln w="9700" cap="rnd" cmpd="sng">
                <a:solidFill>
                  <a:srgbClr val="03C2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3892812" y="2700788"/>
                <a:ext cx="50811" cy="11245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995" fill="none" extrusionOk="0">
                    <a:moveTo>
                      <a:pt x="1" y="3995"/>
                    </a:moveTo>
                    <a:cubicBezTo>
                      <a:pt x="1" y="3424"/>
                      <a:pt x="183" y="2854"/>
                      <a:pt x="457" y="2374"/>
                    </a:cubicBezTo>
                    <a:lnTo>
                      <a:pt x="1804" y="0"/>
                    </a:lnTo>
                  </a:path>
                </a:pathLst>
              </a:custGeom>
              <a:noFill/>
              <a:ln w="9700" cap="rnd" cmpd="sng">
                <a:solidFill>
                  <a:srgbClr val="2AC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3892812" y="2813215"/>
                <a:ext cx="32175" cy="88701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151" fill="none" extrusionOk="0">
                    <a:moveTo>
                      <a:pt x="1142" y="3151"/>
                    </a:moveTo>
                    <a:lnTo>
                      <a:pt x="457" y="2009"/>
                    </a:lnTo>
                    <a:cubicBezTo>
                      <a:pt x="92" y="1439"/>
                      <a:pt x="1" y="663"/>
                      <a:pt x="1" y="1"/>
                    </a:cubicBezTo>
                  </a:path>
                </a:pathLst>
              </a:custGeom>
              <a:noFill/>
              <a:ln w="9700" cap="rnd" cmpd="sng">
                <a:solidFill>
                  <a:srgbClr val="77EAD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4104210" y="3214786"/>
                <a:ext cx="80340" cy="12082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4292" fill="none" extrusionOk="0">
                    <a:moveTo>
                      <a:pt x="2854" y="4292"/>
                    </a:moveTo>
                    <a:cubicBezTo>
                      <a:pt x="2466" y="3995"/>
                      <a:pt x="2192" y="3630"/>
                      <a:pt x="1895" y="3242"/>
                    </a:cubicBezTo>
                    <a:lnTo>
                      <a:pt x="0" y="1"/>
                    </a:lnTo>
                  </a:path>
                </a:pathLst>
              </a:custGeom>
              <a:noFill/>
              <a:ln w="9700" cap="rnd" cmpd="sng">
                <a:solidFill>
                  <a:srgbClr val="77EAD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4660628" y="2278020"/>
                <a:ext cx="152939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54" fill="none" extrusionOk="0">
                    <a:moveTo>
                      <a:pt x="0" y="0"/>
                    </a:moveTo>
                    <a:lnTo>
                      <a:pt x="3241" y="0"/>
                    </a:lnTo>
                    <a:cubicBezTo>
                      <a:pt x="3995" y="0"/>
                      <a:pt x="4771" y="274"/>
                      <a:pt x="5433" y="754"/>
                    </a:cubicBezTo>
                  </a:path>
                </a:pathLst>
              </a:custGeom>
              <a:noFill/>
              <a:ln w="9700" cap="rnd" cmpd="sng">
                <a:solidFill>
                  <a:srgbClr val="2B85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4200592" y="2278020"/>
                <a:ext cx="168365" cy="1351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480" fill="none" extrusionOk="0">
                    <a:moveTo>
                      <a:pt x="0" y="480"/>
                    </a:moveTo>
                    <a:cubicBezTo>
                      <a:pt x="480" y="183"/>
                      <a:pt x="1050" y="0"/>
                      <a:pt x="1621" y="0"/>
                    </a:cubicBezTo>
                    <a:lnTo>
                      <a:pt x="5980" y="0"/>
                    </a:lnTo>
                  </a:path>
                </a:pathLst>
              </a:custGeom>
              <a:noFill/>
              <a:ln w="9700" cap="rnd" cmpd="sng">
                <a:solidFill>
                  <a:srgbClr val="2B85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4184519" y="3335573"/>
                <a:ext cx="618146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1959" h="754" fill="none" extrusionOk="0">
                    <a:moveTo>
                      <a:pt x="21958" y="275"/>
                    </a:moveTo>
                    <a:cubicBezTo>
                      <a:pt x="21388" y="571"/>
                      <a:pt x="20817" y="754"/>
                      <a:pt x="20155" y="754"/>
                    </a:cubicBezTo>
                    <a:lnTo>
                      <a:pt x="2192" y="754"/>
                    </a:lnTo>
                    <a:cubicBezTo>
                      <a:pt x="1416" y="754"/>
                      <a:pt x="571" y="480"/>
                      <a:pt x="1" y="1"/>
                    </a:cubicBezTo>
                  </a:path>
                </a:pathLst>
              </a:custGeom>
              <a:noFill/>
              <a:ln w="9700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5062170" y="2714271"/>
                <a:ext cx="43098" cy="9897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3516" fill="none" extrusionOk="0">
                    <a:moveTo>
                      <a:pt x="1" y="1"/>
                    </a:moveTo>
                    <a:lnTo>
                      <a:pt x="1051" y="1895"/>
                    </a:lnTo>
                    <a:cubicBezTo>
                      <a:pt x="1348" y="2375"/>
                      <a:pt x="1530" y="2945"/>
                      <a:pt x="1530" y="3516"/>
                    </a:cubicBezTo>
                  </a:path>
                </a:pathLst>
              </a:custGeom>
              <a:noFill/>
              <a:ln w="9700" cap="rnd" cmpd="sng">
                <a:solidFill>
                  <a:srgbClr val="4F67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4813532" y="2299216"/>
                <a:ext cx="61705" cy="93852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334" fill="none" extrusionOk="0">
                    <a:moveTo>
                      <a:pt x="1" y="1"/>
                    </a:moveTo>
                    <a:cubicBezTo>
                      <a:pt x="389" y="297"/>
                      <a:pt x="662" y="663"/>
                      <a:pt x="959" y="1051"/>
                    </a:cubicBezTo>
                    <a:lnTo>
                      <a:pt x="2192" y="3333"/>
                    </a:lnTo>
                  </a:path>
                </a:pathLst>
              </a:custGeom>
              <a:noFill/>
              <a:ln w="9700" cap="rnd" cmpd="sng">
                <a:solidFill>
                  <a:srgbClr val="4F67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4802610" y="3228270"/>
                <a:ext cx="82902" cy="11504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4087" fill="none" extrusionOk="0">
                    <a:moveTo>
                      <a:pt x="2945" y="1"/>
                    </a:moveTo>
                    <a:lnTo>
                      <a:pt x="1347" y="2763"/>
                    </a:lnTo>
                    <a:cubicBezTo>
                      <a:pt x="1050" y="3333"/>
                      <a:pt x="571" y="3813"/>
                      <a:pt x="0" y="4087"/>
                    </a:cubicBezTo>
                  </a:path>
                </a:pathLst>
              </a:custGeom>
              <a:noFill/>
              <a:ln w="9700" cap="rnd" cmpd="sng">
                <a:solidFill>
                  <a:srgbClr val="7962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5054486" y="2813215"/>
                <a:ext cx="50783" cy="12341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4384" fill="none" extrusionOk="0">
                    <a:moveTo>
                      <a:pt x="1803" y="1"/>
                    </a:moveTo>
                    <a:cubicBezTo>
                      <a:pt x="1803" y="663"/>
                      <a:pt x="1712" y="1439"/>
                      <a:pt x="1324" y="2009"/>
                    </a:cubicBezTo>
                    <a:lnTo>
                      <a:pt x="0" y="4383"/>
                    </a:lnTo>
                  </a:path>
                </a:pathLst>
              </a:custGeom>
              <a:noFill/>
              <a:ln w="9700" cap="rnd" cmpd="sng">
                <a:solidFill>
                  <a:srgbClr val="7962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3755981" y="1491456"/>
                <a:ext cx="428584" cy="258586"/>
              </a:xfrm>
              <a:custGeom>
                <a:avLst/>
                <a:gdLst/>
                <a:ahLst/>
                <a:cxnLst/>
                <a:rect l="l" t="t" r="r" b="b"/>
                <a:pathLst>
                  <a:path w="15225" h="9186" extrusionOk="0">
                    <a:moveTo>
                      <a:pt x="9231" y="1"/>
                    </a:moveTo>
                    <a:cubicBezTo>
                      <a:pt x="9048" y="1"/>
                      <a:pt x="8856" y="156"/>
                      <a:pt x="8856" y="370"/>
                    </a:cubicBezTo>
                    <a:lnTo>
                      <a:pt x="8856" y="2082"/>
                    </a:lnTo>
                    <a:lnTo>
                      <a:pt x="0" y="2082"/>
                    </a:lnTo>
                    <a:lnTo>
                      <a:pt x="0" y="7104"/>
                    </a:lnTo>
                    <a:lnTo>
                      <a:pt x="8856" y="7104"/>
                    </a:lnTo>
                    <a:lnTo>
                      <a:pt x="8856" y="8816"/>
                    </a:lnTo>
                    <a:cubicBezTo>
                      <a:pt x="8856" y="9031"/>
                      <a:pt x="9048" y="9186"/>
                      <a:pt x="9231" y="9186"/>
                    </a:cubicBezTo>
                    <a:cubicBezTo>
                      <a:pt x="9301" y="9186"/>
                      <a:pt x="9370" y="9163"/>
                      <a:pt x="9427" y="9113"/>
                    </a:cubicBezTo>
                    <a:lnTo>
                      <a:pt x="15019" y="4936"/>
                    </a:lnTo>
                    <a:cubicBezTo>
                      <a:pt x="15225" y="4730"/>
                      <a:pt x="15225" y="4456"/>
                      <a:pt x="15019" y="4365"/>
                    </a:cubicBezTo>
                    <a:lnTo>
                      <a:pt x="9427" y="74"/>
                    </a:lnTo>
                    <a:cubicBezTo>
                      <a:pt x="9370" y="23"/>
                      <a:pt x="9301" y="1"/>
                      <a:pt x="923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5622247" y="2738704"/>
                <a:ext cx="286145" cy="380447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3515" extrusionOk="0">
                    <a:moveTo>
                      <a:pt x="5782" y="0"/>
                    </a:moveTo>
                    <a:lnTo>
                      <a:pt x="2176" y="6734"/>
                    </a:lnTo>
                    <a:lnTo>
                      <a:pt x="555" y="5889"/>
                    </a:lnTo>
                    <a:cubicBezTo>
                      <a:pt x="523" y="5873"/>
                      <a:pt x="485" y="5865"/>
                      <a:pt x="444" y="5865"/>
                    </a:cubicBezTo>
                    <a:cubicBezTo>
                      <a:pt x="251" y="5865"/>
                      <a:pt x="1" y="6032"/>
                      <a:pt x="76" y="6277"/>
                    </a:cubicBezTo>
                    <a:lnTo>
                      <a:pt x="1217" y="13216"/>
                    </a:lnTo>
                    <a:cubicBezTo>
                      <a:pt x="1217" y="13365"/>
                      <a:pt x="1415" y="13514"/>
                      <a:pt x="1587" y="13514"/>
                    </a:cubicBezTo>
                    <a:cubicBezTo>
                      <a:pt x="1626" y="13514"/>
                      <a:pt x="1663" y="13507"/>
                      <a:pt x="1697" y="13490"/>
                    </a:cubicBezTo>
                    <a:lnTo>
                      <a:pt x="8065" y="10454"/>
                    </a:lnTo>
                    <a:cubicBezTo>
                      <a:pt x="8362" y="10363"/>
                      <a:pt x="8362" y="9975"/>
                      <a:pt x="8065" y="9883"/>
                    </a:cubicBezTo>
                    <a:lnTo>
                      <a:pt x="6558" y="9016"/>
                    </a:lnTo>
                    <a:lnTo>
                      <a:pt x="10165" y="2283"/>
                    </a:lnTo>
                    <a:lnTo>
                      <a:pt x="5782" y="0"/>
                    </a:ln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3102535" y="2501916"/>
                <a:ext cx="284033" cy="381376"/>
              </a:xfrm>
              <a:custGeom>
                <a:avLst/>
                <a:gdLst/>
                <a:ahLst/>
                <a:cxnLst/>
                <a:rect l="l" t="t" r="r" b="b"/>
                <a:pathLst>
                  <a:path w="10090" h="13548" extrusionOk="0">
                    <a:moveTo>
                      <a:pt x="8630" y="1"/>
                    </a:moveTo>
                    <a:cubicBezTo>
                      <a:pt x="8576" y="1"/>
                      <a:pt x="8520" y="12"/>
                      <a:pt x="8469" y="35"/>
                    </a:cubicBezTo>
                    <a:lnTo>
                      <a:pt x="2101" y="2980"/>
                    </a:lnTo>
                    <a:cubicBezTo>
                      <a:pt x="1827" y="3162"/>
                      <a:pt x="1827" y="3550"/>
                      <a:pt x="2009" y="3642"/>
                    </a:cubicBezTo>
                    <a:lnTo>
                      <a:pt x="3630" y="4509"/>
                    </a:lnTo>
                    <a:lnTo>
                      <a:pt x="1" y="11151"/>
                    </a:lnTo>
                    <a:lnTo>
                      <a:pt x="4383" y="13548"/>
                    </a:lnTo>
                    <a:lnTo>
                      <a:pt x="7990" y="6791"/>
                    </a:lnTo>
                    <a:lnTo>
                      <a:pt x="9519" y="7636"/>
                    </a:lnTo>
                    <a:cubicBezTo>
                      <a:pt x="9571" y="7652"/>
                      <a:pt x="9623" y="7660"/>
                      <a:pt x="9673" y="7660"/>
                    </a:cubicBezTo>
                    <a:cubicBezTo>
                      <a:pt x="9904" y="7660"/>
                      <a:pt x="10090" y="7496"/>
                      <a:pt x="10090" y="7271"/>
                    </a:cubicBezTo>
                    <a:lnTo>
                      <a:pt x="8948" y="309"/>
                    </a:lnTo>
                    <a:cubicBezTo>
                      <a:pt x="8948" y="104"/>
                      <a:pt x="8794" y="1"/>
                      <a:pt x="8630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5126434" y="1552623"/>
                <a:ext cx="259768" cy="396352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14080" extrusionOk="0">
                    <a:moveTo>
                      <a:pt x="4771" y="1"/>
                    </a:moveTo>
                    <a:lnTo>
                      <a:pt x="0" y="1416"/>
                    </a:lnTo>
                    <a:lnTo>
                      <a:pt x="2192" y="8743"/>
                    </a:lnTo>
                    <a:lnTo>
                      <a:pt x="571" y="9222"/>
                    </a:lnTo>
                    <a:cubicBezTo>
                      <a:pt x="297" y="9313"/>
                      <a:pt x="206" y="9701"/>
                      <a:pt x="480" y="9884"/>
                    </a:cubicBezTo>
                    <a:lnTo>
                      <a:pt x="6186" y="13970"/>
                    </a:lnTo>
                    <a:cubicBezTo>
                      <a:pt x="6264" y="14047"/>
                      <a:pt x="6351" y="14079"/>
                      <a:pt x="6430" y="14079"/>
                    </a:cubicBezTo>
                    <a:cubicBezTo>
                      <a:pt x="6559" y="14079"/>
                      <a:pt x="6665" y="13992"/>
                      <a:pt x="6665" y="13878"/>
                    </a:cubicBezTo>
                    <a:lnTo>
                      <a:pt x="9131" y="7213"/>
                    </a:lnTo>
                    <a:cubicBezTo>
                      <a:pt x="9227" y="6981"/>
                      <a:pt x="9028" y="6732"/>
                      <a:pt x="8798" y="6732"/>
                    </a:cubicBezTo>
                    <a:cubicBezTo>
                      <a:pt x="8757" y="6732"/>
                      <a:pt x="8715" y="6740"/>
                      <a:pt x="8674" y="6757"/>
                    </a:cubicBezTo>
                    <a:lnTo>
                      <a:pt x="6962" y="7328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9"/>
            <p:cNvSpPr txBox="1"/>
            <p:nvPr/>
          </p:nvSpPr>
          <p:spPr>
            <a:xfrm>
              <a:off x="4245652" y="2526212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8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5" name="Google Shape;715;p29"/>
            <p:cNvSpPr txBox="1"/>
            <p:nvPr/>
          </p:nvSpPr>
          <p:spPr>
            <a:xfrm>
              <a:off x="3782526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4683879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3782526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8" name="Google Shape;718;p29"/>
            <p:cNvSpPr txBox="1"/>
            <p:nvPr/>
          </p:nvSpPr>
          <p:spPr>
            <a:xfrm>
              <a:off x="4683879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0EB0244-8A15-7FD3-A800-E8EA70682F6A}"/>
              </a:ext>
            </a:extLst>
          </p:cNvPr>
          <p:cNvSpPr txBox="1"/>
          <p:nvPr/>
        </p:nvSpPr>
        <p:spPr>
          <a:xfrm>
            <a:off x="325991" y="1966810"/>
            <a:ext cx="2921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Problem-solving skills help you navigate complex projects.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551C8C-BC61-6DA5-D0BF-A6F7B5E8868A}"/>
              </a:ext>
            </a:extLst>
          </p:cNvPr>
          <p:cNvSpPr txBox="1"/>
          <p:nvPr/>
        </p:nvSpPr>
        <p:spPr>
          <a:xfrm>
            <a:off x="2805918" y="979513"/>
            <a:ext cx="4337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Adaptability enables you to make changes as necessary to achieve the best possible outcome.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137FC3-053C-90BC-F29E-241DA90CFC38}"/>
              </a:ext>
            </a:extLst>
          </p:cNvPr>
          <p:cNvSpPr txBox="1"/>
          <p:nvPr/>
        </p:nvSpPr>
        <p:spPr>
          <a:xfrm>
            <a:off x="5958667" y="2112670"/>
            <a:ext cx="30306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Motivational skills empower you to bring out the best in your team to improve productivity.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4B7A2B-FCDF-9962-4D9D-E7FCA3D46D4B}"/>
              </a:ext>
            </a:extLst>
          </p:cNvPr>
          <p:cNvSpPr txBox="1"/>
          <p:nvPr/>
        </p:nvSpPr>
        <p:spPr>
          <a:xfrm>
            <a:off x="193686" y="3838302"/>
            <a:ext cx="3398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Communication skills allow you to collaborate effectively with team members and stakeholders. </a:t>
            </a:r>
          </a:p>
          <a:p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B5C68B-CE34-1FFA-FBE8-BE70C0F1B865}"/>
              </a:ext>
            </a:extLst>
          </p:cNvPr>
          <p:cNvSpPr txBox="1"/>
          <p:nvPr/>
        </p:nvSpPr>
        <p:spPr>
          <a:xfrm>
            <a:off x="6238093" y="3344627"/>
            <a:ext cx="29487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Organization skills help you manage multiple tasks, meetings, resources, and priorities.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faced by the Scrum Master:</a:t>
            </a:r>
            <a:br>
              <a:rPr lang="en-GB" dirty="0"/>
            </a:br>
            <a:endParaRPr dirty="0"/>
          </a:p>
        </p:txBody>
      </p:sp>
      <p:sp>
        <p:nvSpPr>
          <p:cNvPr id="69" name="Google Shape;69;p17"/>
          <p:cNvSpPr txBox="1"/>
          <p:nvPr/>
        </p:nvSpPr>
        <p:spPr>
          <a:xfrm>
            <a:off x="710263" y="1427550"/>
            <a:ext cx="57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rgbClr val="03C2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7862213" y="1427550"/>
            <a:ext cx="57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863538" y="3017630"/>
            <a:ext cx="57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10263" y="3018225"/>
            <a:ext cx="57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2861480" y="1268672"/>
            <a:ext cx="3421041" cy="3423768"/>
            <a:chOff x="2861480" y="1268672"/>
            <a:chExt cx="3421041" cy="3423768"/>
          </a:xfrm>
        </p:grpSpPr>
        <p:sp>
          <p:nvSpPr>
            <p:cNvPr id="83" name="Google Shape;83;p17"/>
            <p:cNvSpPr/>
            <p:nvPr/>
          </p:nvSpPr>
          <p:spPr>
            <a:xfrm>
              <a:off x="3879750" y="2288306"/>
              <a:ext cx="1384500" cy="13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rot="-2670300">
              <a:off x="3440440" y="2663155"/>
              <a:ext cx="863850" cy="2005335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7327" y="0"/>
                  </a:moveTo>
                  <a:cubicBezTo>
                    <a:pt x="2762" y="4679"/>
                    <a:pt x="0" y="10956"/>
                    <a:pt x="0" y="17895"/>
                  </a:cubicBezTo>
                  <a:cubicBezTo>
                    <a:pt x="0" y="24834"/>
                    <a:pt x="2762" y="31202"/>
                    <a:pt x="7327" y="35767"/>
                  </a:cubicBezTo>
                  <a:lnTo>
                    <a:pt x="15407" y="27687"/>
                  </a:lnTo>
                  <a:cubicBezTo>
                    <a:pt x="12919" y="25222"/>
                    <a:pt x="11413" y="21684"/>
                    <a:pt x="11413" y="17895"/>
                  </a:cubicBezTo>
                  <a:cubicBezTo>
                    <a:pt x="11413" y="14083"/>
                    <a:pt x="12919" y="10660"/>
                    <a:pt x="15407" y="8103"/>
                  </a:cubicBezTo>
                  <a:lnTo>
                    <a:pt x="7327" y="0"/>
                  </a:lnTo>
                  <a:close/>
                </a:path>
              </a:pathLst>
            </a:custGeom>
            <a:solidFill>
              <a:srgbClr val="79629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-2670300">
              <a:off x="2882797" y="1847181"/>
              <a:ext cx="2004045" cy="863850"/>
            </a:xfrm>
            <a:custGeom>
              <a:avLst/>
              <a:gdLst/>
              <a:ahLst/>
              <a:cxnLst/>
              <a:rect l="l" t="t" r="r" b="b"/>
              <a:pathLst>
                <a:path w="35745" h="15408" extrusionOk="0">
                  <a:moveTo>
                    <a:pt x="17872" y="0"/>
                  </a:moveTo>
                  <a:cubicBezTo>
                    <a:pt x="10934" y="0"/>
                    <a:pt x="4565" y="2739"/>
                    <a:pt x="0" y="7304"/>
                  </a:cubicBezTo>
                  <a:lnTo>
                    <a:pt x="8080" y="15407"/>
                  </a:lnTo>
                  <a:cubicBezTo>
                    <a:pt x="10637" y="12919"/>
                    <a:pt x="14061" y="11413"/>
                    <a:pt x="17872" y="11413"/>
                  </a:cubicBezTo>
                  <a:cubicBezTo>
                    <a:pt x="21684" y="11413"/>
                    <a:pt x="25108" y="12919"/>
                    <a:pt x="27665" y="15407"/>
                  </a:cubicBezTo>
                  <a:lnTo>
                    <a:pt x="35745" y="7304"/>
                  </a:lnTo>
                  <a:cubicBezTo>
                    <a:pt x="31180" y="2739"/>
                    <a:pt x="24811" y="0"/>
                    <a:pt x="17872" y="0"/>
                  </a:cubicBezTo>
                  <a:close/>
                </a:path>
              </a:pathLst>
            </a:custGeom>
            <a:solidFill>
              <a:srgbClr val="03C2A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-2670300">
              <a:off x="4839709" y="1287936"/>
              <a:ext cx="863850" cy="2005335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8081" y="0"/>
                  </a:moveTo>
                  <a:lnTo>
                    <a:pt x="1" y="8103"/>
                  </a:lnTo>
                  <a:cubicBezTo>
                    <a:pt x="2466" y="10660"/>
                    <a:pt x="3995" y="14083"/>
                    <a:pt x="3995" y="17895"/>
                  </a:cubicBezTo>
                  <a:cubicBezTo>
                    <a:pt x="3995" y="21684"/>
                    <a:pt x="2466" y="25222"/>
                    <a:pt x="1" y="27687"/>
                  </a:cubicBezTo>
                  <a:lnTo>
                    <a:pt x="8081" y="35767"/>
                  </a:lnTo>
                  <a:cubicBezTo>
                    <a:pt x="12646" y="31202"/>
                    <a:pt x="15408" y="24834"/>
                    <a:pt x="15408" y="17895"/>
                  </a:cubicBezTo>
                  <a:cubicBezTo>
                    <a:pt x="15408" y="10956"/>
                    <a:pt x="12646" y="4679"/>
                    <a:pt x="8081" y="0"/>
                  </a:cubicBezTo>
                  <a:close/>
                </a:path>
              </a:pathLst>
            </a:custGeom>
            <a:solidFill>
              <a:srgbClr val="2B85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-2670300">
              <a:off x="4259800" y="3245711"/>
              <a:ext cx="2004045" cy="868952"/>
            </a:xfrm>
            <a:custGeom>
              <a:avLst/>
              <a:gdLst/>
              <a:ahLst/>
              <a:cxnLst/>
              <a:rect l="l" t="t" r="r" b="b"/>
              <a:pathLst>
                <a:path w="35745" h="15499" extrusionOk="0">
                  <a:moveTo>
                    <a:pt x="8080" y="0"/>
                  </a:moveTo>
                  <a:lnTo>
                    <a:pt x="0" y="8080"/>
                  </a:lnTo>
                  <a:cubicBezTo>
                    <a:pt x="4565" y="12645"/>
                    <a:pt x="10934" y="15499"/>
                    <a:pt x="17872" y="15499"/>
                  </a:cubicBezTo>
                  <a:cubicBezTo>
                    <a:pt x="24811" y="15499"/>
                    <a:pt x="31180" y="12645"/>
                    <a:pt x="35745" y="8080"/>
                  </a:cubicBezTo>
                  <a:lnTo>
                    <a:pt x="27665" y="0"/>
                  </a:lnTo>
                  <a:cubicBezTo>
                    <a:pt x="25108" y="2465"/>
                    <a:pt x="21684" y="3995"/>
                    <a:pt x="17872" y="3995"/>
                  </a:cubicBezTo>
                  <a:cubicBezTo>
                    <a:pt x="14061" y="3995"/>
                    <a:pt x="10637" y="2465"/>
                    <a:pt x="8080" y="0"/>
                  </a:cubicBezTo>
                  <a:close/>
                </a:path>
              </a:pathLst>
            </a:custGeom>
            <a:solidFill>
              <a:srgbClr val="4F67A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7"/>
            <p:cNvGrpSpPr/>
            <p:nvPr/>
          </p:nvGrpSpPr>
          <p:grpSpPr>
            <a:xfrm flipH="1">
              <a:off x="3627784" y="3570276"/>
              <a:ext cx="362322" cy="359753"/>
              <a:chOff x="890400" y="4399350"/>
              <a:chExt cx="486600" cy="483150"/>
            </a:xfrm>
          </p:grpSpPr>
          <p:sp>
            <p:nvSpPr>
              <p:cNvPr id="89" name="Google Shape;89;p17"/>
              <p:cNvSpPr/>
              <p:nvPr/>
            </p:nvSpPr>
            <p:spPr>
              <a:xfrm>
                <a:off x="1125300" y="4503075"/>
                <a:ext cx="153800" cy="141650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5666" extrusionOk="0">
                    <a:moveTo>
                      <a:pt x="3044" y="1140"/>
                    </a:moveTo>
                    <a:cubicBezTo>
                      <a:pt x="3263" y="1140"/>
                      <a:pt x="3484" y="1182"/>
                      <a:pt x="3694" y="1269"/>
                    </a:cubicBezTo>
                    <a:cubicBezTo>
                      <a:pt x="4328" y="1532"/>
                      <a:pt x="4741" y="2151"/>
                      <a:pt x="4741" y="2836"/>
                    </a:cubicBezTo>
                    <a:cubicBezTo>
                      <a:pt x="4741" y="3525"/>
                      <a:pt x="4328" y="4144"/>
                      <a:pt x="3694" y="4406"/>
                    </a:cubicBezTo>
                    <a:cubicBezTo>
                      <a:pt x="3484" y="4493"/>
                      <a:pt x="3263" y="4536"/>
                      <a:pt x="3044" y="4536"/>
                    </a:cubicBezTo>
                    <a:cubicBezTo>
                      <a:pt x="2602" y="4536"/>
                      <a:pt x="2168" y="4363"/>
                      <a:pt x="1843" y="4038"/>
                    </a:cubicBezTo>
                    <a:cubicBezTo>
                      <a:pt x="1178" y="3377"/>
                      <a:pt x="1178" y="2299"/>
                      <a:pt x="1843" y="1638"/>
                    </a:cubicBezTo>
                    <a:cubicBezTo>
                      <a:pt x="2168" y="1312"/>
                      <a:pt x="2602" y="1140"/>
                      <a:pt x="3044" y="1140"/>
                    </a:cubicBezTo>
                    <a:close/>
                    <a:moveTo>
                      <a:pt x="3043" y="0"/>
                    </a:moveTo>
                    <a:cubicBezTo>
                      <a:pt x="2680" y="0"/>
                      <a:pt x="2313" y="70"/>
                      <a:pt x="1961" y="215"/>
                    </a:cubicBezTo>
                    <a:cubicBezTo>
                      <a:pt x="710" y="732"/>
                      <a:pt x="1" y="2060"/>
                      <a:pt x="264" y="3386"/>
                    </a:cubicBezTo>
                    <a:cubicBezTo>
                      <a:pt x="529" y="4709"/>
                      <a:pt x="1688" y="5666"/>
                      <a:pt x="3038" y="5666"/>
                    </a:cubicBezTo>
                    <a:cubicBezTo>
                      <a:pt x="3040" y="5666"/>
                      <a:pt x="3042" y="5666"/>
                      <a:pt x="3045" y="5666"/>
                    </a:cubicBezTo>
                    <a:cubicBezTo>
                      <a:pt x="3048" y="5666"/>
                      <a:pt x="3052" y="5666"/>
                      <a:pt x="3056" y="5666"/>
                    </a:cubicBezTo>
                    <a:cubicBezTo>
                      <a:pt x="3801" y="5666"/>
                      <a:pt x="4518" y="5367"/>
                      <a:pt x="5046" y="4838"/>
                    </a:cubicBezTo>
                    <a:cubicBezTo>
                      <a:pt x="6004" y="3884"/>
                      <a:pt x="6152" y="2386"/>
                      <a:pt x="5400" y="1260"/>
                    </a:cubicBezTo>
                    <a:cubicBezTo>
                      <a:pt x="4862" y="453"/>
                      <a:pt x="3967" y="0"/>
                      <a:pt x="3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90400" y="4399350"/>
                <a:ext cx="4866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9464" h="19326" extrusionOk="0">
                    <a:moveTo>
                      <a:pt x="17908" y="1131"/>
                    </a:moveTo>
                    <a:cubicBezTo>
                      <a:pt x="18031" y="1131"/>
                      <a:pt x="18157" y="1132"/>
                      <a:pt x="18283" y="1134"/>
                    </a:cubicBezTo>
                    <a:cubicBezTo>
                      <a:pt x="18301" y="2369"/>
                      <a:pt x="18232" y="3465"/>
                      <a:pt x="18057" y="4449"/>
                    </a:cubicBezTo>
                    <a:cubicBezTo>
                      <a:pt x="16453" y="4223"/>
                      <a:pt x="15191" y="2960"/>
                      <a:pt x="14968" y="1357"/>
                    </a:cubicBezTo>
                    <a:cubicBezTo>
                      <a:pt x="15851" y="1203"/>
                      <a:pt x="16825" y="1131"/>
                      <a:pt x="17908" y="1131"/>
                    </a:cubicBezTo>
                    <a:close/>
                    <a:moveTo>
                      <a:pt x="6462" y="6683"/>
                    </a:moveTo>
                    <a:lnTo>
                      <a:pt x="6462" y="6686"/>
                    </a:lnTo>
                    <a:cubicBezTo>
                      <a:pt x="6003" y="7471"/>
                      <a:pt x="5574" y="8281"/>
                      <a:pt x="5173" y="9066"/>
                    </a:cubicBezTo>
                    <a:lnTo>
                      <a:pt x="2712" y="8839"/>
                    </a:lnTo>
                    <a:cubicBezTo>
                      <a:pt x="3545" y="7571"/>
                      <a:pt x="4952" y="6756"/>
                      <a:pt x="6462" y="6683"/>
                    </a:cubicBezTo>
                    <a:close/>
                    <a:moveTo>
                      <a:pt x="13863" y="1608"/>
                    </a:moveTo>
                    <a:cubicBezTo>
                      <a:pt x="14195" y="3637"/>
                      <a:pt x="15783" y="5225"/>
                      <a:pt x="17809" y="5557"/>
                    </a:cubicBezTo>
                    <a:cubicBezTo>
                      <a:pt x="17347" y="7209"/>
                      <a:pt x="16532" y="8534"/>
                      <a:pt x="15303" y="9718"/>
                    </a:cubicBezTo>
                    <a:cubicBezTo>
                      <a:pt x="13932" y="11043"/>
                      <a:pt x="11825" y="12218"/>
                      <a:pt x="9868" y="13221"/>
                    </a:cubicBezTo>
                    <a:lnTo>
                      <a:pt x="6196" y="9552"/>
                    </a:lnTo>
                    <a:cubicBezTo>
                      <a:pt x="7199" y="7592"/>
                      <a:pt x="8376" y="5485"/>
                      <a:pt x="9699" y="4114"/>
                    </a:cubicBezTo>
                    <a:cubicBezTo>
                      <a:pt x="10886" y="2885"/>
                      <a:pt x="12208" y="2073"/>
                      <a:pt x="13863" y="1608"/>
                    </a:cubicBezTo>
                    <a:close/>
                    <a:moveTo>
                      <a:pt x="5659" y="10612"/>
                    </a:moveTo>
                    <a:lnTo>
                      <a:pt x="8805" y="13758"/>
                    </a:lnTo>
                    <a:lnTo>
                      <a:pt x="8503" y="13909"/>
                    </a:lnTo>
                    <a:cubicBezTo>
                      <a:pt x="8237" y="14039"/>
                      <a:pt x="7984" y="14169"/>
                      <a:pt x="7736" y="14292"/>
                    </a:cubicBezTo>
                    <a:lnTo>
                      <a:pt x="5124" y="11681"/>
                    </a:lnTo>
                    <a:cubicBezTo>
                      <a:pt x="5248" y="11433"/>
                      <a:pt x="5378" y="11179"/>
                      <a:pt x="5508" y="10914"/>
                    </a:cubicBezTo>
                    <a:lnTo>
                      <a:pt x="5659" y="10612"/>
                    </a:lnTo>
                    <a:close/>
                    <a:moveTo>
                      <a:pt x="12658" y="13000"/>
                    </a:moveTo>
                    <a:lnTo>
                      <a:pt x="12658" y="13000"/>
                    </a:lnTo>
                    <a:cubicBezTo>
                      <a:pt x="12567" y="14483"/>
                      <a:pt x="11782" y="15835"/>
                      <a:pt x="10538" y="16651"/>
                    </a:cubicBezTo>
                    <a:lnTo>
                      <a:pt x="10348" y="14247"/>
                    </a:lnTo>
                    <a:cubicBezTo>
                      <a:pt x="11109" y="13858"/>
                      <a:pt x="11894" y="13441"/>
                      <a:pt x="12658" y="13000"/>
                    </a:cubicBezTo>
                    <a:close/>
                    <a:moveTo>
                      <a:pt x="4596" y="12756"/>
                    </a:moveTo>
                    <a:lnTo>
                      <a:pt x="5233" y="13393"/>
                    </a:lnTo>
                    <a:lnTo>
                      <a:pt x="4034" y="14594"/>
                    </a:lnTo>
                    <a:cubicBezTo>
                      <a:pt x="3814" y="14815"/>
                      <a:pt x="3811" y="15174"/>
                      <a:pt x="4034" y="15395"/>
                    </a:cubicBezTo>
                    <a:cubicBezTo>
                      <a:pt x="4145" y="15505"/>
                      <a:pt x="4290" y="15560"/>
                      <a:pt x="4434" y="15560"/>
                    </a:cubicBezTo>
                    <a:cubicBezTo>
                      <a:pt x="4579" y="15560"/>
                      <a:pt x="4724" y="15505"/>
                      <a:pt x="4835" y="15395"/>
                    </a:cubicBezTo>
                    <a:lnTo>
                      <a:pt x="6036" y="14193"/>
                    </a:lnTo>
                    <a:lnTo>
                      <a:pt x="6673" y="14833"/>
                    </a:lnTo>
                    <a:cubicBezTo>
                      <a:pt x="6528" y="15192"/>
                      <a:pt x="6311" y="15521"/>
                      <a:pt x="6036" y="15796"/>
                    </a:cubicBezTo>
                    <a:cubicBezTo>
                      <a:pt x="5387" y="16445"/>
                      <a:pt x="3110" y="17327"/>
                      <a:pt x="1555" y="17864"/>
                    </a:cubicBezTo>
                    <a:cubicBezTo>
                      <a:pt x="2096" y="16312"/>
                      <a:pt x="2984" y="14042"/>
                      <a:pt x="3633" y="13393"/>
                    </a:cubicBezTo>
                    <a:cubicBezTo>
                      <a:pt x="3908" y="13115"/>
                      <a:pt x="4234" y="12900"/>
                      <a:pt x="4596" y="12756"/>
                    </a:cubicBezTo>
                    <a:close/>
                    <a:moveTo>
                      <a:pt x="17939" y="0"/>
                    </a:moveTo>
                    <a:cubicBezTo>
                      <a:pt x="16582" y="0"/>
                      <a:pt x="15371" y="113"/>
                      <a:pt x="14282" y="349"/>
                    </a:cubicBezTo>
                    <a:cubicBezTo>
                      <a:pt x="14258" y="352"/>
                      <a:pt x="14234" y="358"/>
                      <a:pt x="14213" y="364"/>
                    </a:cubicBezTo>
                    <a:cubicBezTo>
                      <a:pt x="12057" y="841"/>
                      <a:pt x="10360" y="1801"/>
                      <a:pt x="8887" y="3329"/>
                    </a:cubicBezTo>
                    <a:cubicBezTo>
                      <a:pt x="8277" y="3960"/>
                      <a:pt x="7703" y="4724"/>
                      <a:pt x="7166" y="5548"/>
                    </a:cubicBezTo>
                    <a:lnTo>
                      <a:pt x="6676" y="5548"/>
                    </a:lnTo>
                    <a:cubicBezTo>
                      <a:pt x="5583" y="5548"/>
                      <a:pt x="4511" y="5856"/>
                      <a:pt x="3584" y="6436"/>
                    </a:cubicBezTo>
                    <a:cubicBezTo>
                      <a:pt x="2658" y="7016"/>
                      <a:pt x="1909" y="7837"/>
                      <a:pt x="1420" y="8815"/>
                    </a:cubicBezTo>
                    <a:lnTo>
                      <a:pt x="1284" y="9084"/>
                    </a:lnTo>
                    <a:cubicBezTo>
                      <a:pt x="1096" y="9458"/>
                      <a:pt x="1368" y="9902"/>
                      <a:pt x="1791" y="9905"/>
                    </a:cubicBezTo>
                    <a:lnTo>
                      <a:pt x="1948" y="9905"/>
                    </a:lnTo>
                    <a:lnTo>
                      <a:pt x="4623" y="10153"/>
                    </a:lnTo>
                    <a:cubicBezTo>
                      <a:pt x="4581" y="10237"/>
                      <a:pt x="4539" y="10322"/>
                      <a:pt x="4496" y="10409"/>
                    </a:cubicBezTo>
                    <a:cubicBezTo>
                      <a:pt x="4297" y="10802"/>
                      <a:pt x="4113" y="11176"/>
                      <a:pt x="3929" y="11533"/>
                    </a:cubicBezTo>
                    <a:cubicBezTo>
                      <a:pt x="3880" y="11626"/>
                      <a:pt x="3859" y="11732"/>
                      <a:pt x="3868" y="11838"/>
                    </a:cubicBezTo>
                    <a:cubicBezTo>
                      <a:pt x="3485" y="12031"/>
                      <a:pt x="3135" y="12287"/>
                      <a:pt x="2833" y="12592"/>
                    </a:cubicBezTo>
                    <a:cubicBezTo>
                      <a:pt x="1664" y="13761"/>
                      <a:pt x="275" y="18097"/>
                      <a:pt x="121" y="18586"/>
                    </a:cubicBezTo>
                    <a:cubicBezTo>
                      <a:pt x="1" y="18966"/>
                      <a:pt x="294" y="19325"/>
                      <a:pt x="657" y="19325"/>
                    </a:cubicBezTo>
                    <a:cubicBezTo>
                      <a:pt x="713" y="19325"/>
                      <a:pt x="770" y="19317"/>
                      <a:pt x="828" y="19299"/>
                    </a:cubicBezTo>
                    <a:cubicBezTo>
                      <a:pt x="1320" y="19145"/>
                      <a:pt x="5665" y="17765"/>
                      <a:pt x="6836" y="16593"/>
                    </a:cubicBezTo>
                    <a:cubicBezTo>
                      <a:pt x="7144" y="16288"/>
                      <a:pt x="7398" y="15935"/>
                      <a:pt x="7594" y="15549"/>
                    </a:cubicBezTo>
                    <a:lnTo>
                      <a:pt x="7628" y="15549"/>
                    </a:lnTo>
                    <a:cubicBezTo>
                      <a:pt x="7715" y="15549"/>
                      <a:pt x="7806" y="15527"/>
                      <a:pt x="7884" y="15485"/>
                    </a:cubicBezTo>
                    <a:cubicBezTo>
                      <a:pt x="8240" y="15304"/>
                      <a:pt x="8615" y="15117"/>
                      <a:pt x="9010" y="14920"/>
                    </a:cubicBezTo>
                    <a:lnTo>
                      <a:pt x="9255" y="14797"/>
                    </a:lnTo>
                    <a:lnTo>
                      <a:pt x="9463" y="17418"/>
                    </a:lnTo>
                    <a:lnTo>
                      <a:pt x="9463" y="17578"/>
                    </a:lnTo>
                    <a:cubicBezTo>
                      <a:pt x="9463" y="17906"/>
                      <a:pt x="9732" y="18144"/>
                      <a:pt x="10028" y="18144"/>
                    </a:cubicBezTo>
                    <a:cubicBezTo>
                      <a:pt x="10113" y="18144"/>
                      <a:pt x="10201" y="18124"/>
                      <a:pt x="10285" y="18082"/>
                    </a:cubicBezTo>
                    <a:lnTo>
                      <a:pt x="10553" y="17946"/>
                    </a:lnTo>
                    <a:cubicBezTo>
                      <a:pt x="12543" y="16950"/>
                      <a:pt x="13802" y="14914"/>
                      <a:pt x="13799" y="12689"/>
                    </a:cubicBezTo>
                    <a:lnTo>
                      <a:pt x="13799" y="12303"/>
                    </a:lnTo>
                    <a:cubicBezTo>
                      <a:pt x="14654" y="11750"/>
                      <a:pt x="15442" y="11161"/>
                      <a:pt x="16091" y="10536"/>
                    </a:cubicBezTo>
                    <a:cubicBezTo>
                      <a:pt x="17619" y="9060"/>
                      <a:pt x="18582" y="7366"/>
                      <a:pt x="19059" y="5207"/>
                    </a:cubicBezTo>
                    <a:cubicBezTo>
                      <a:pt x="19065" y="5186"/>
                      <a:pt x="19068" y="5165"/>
                      <a:pt x="19071" y="5140"/>
                    </a:cubicBezTo>
                    <a:cubicBezTo>
                      <a:pt x="19361" y="3809"/>
                      <a:pt x="19464" y="2302"/>
                      <a:pt x="19403" y="563"/>
                    </a:cubicBezTo>
                    <a:cubicBezTo>
                      <a:pt x="19394" y="264"/>
                      <a:pt x="19156" y="25"/>
                      <a:pt x="18857" y="16"/>
                    </a:cubicBezTo>
                    <a:cubicBezTo>
                      <a:pt x="18544" y="6"/>
                      <a:pt x="18238" y="0"/>
                      <a:pt x="1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1106975" y="4639875"/>
                <a:ext cx="283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3"/>
                      <a:pt x="565" y="1133"/>
                    </a:cubicBezTo>
                    <a:cubicBezTo>
                      <a:pt x="879" y="1133"/>
                      <a:pt x="1132" y="879"/>
                      <a:pt x="1132" y="568"/>
                    </a:cubicBezTo>
                    <a:cubicBezTo>
                      <a:pt x="1132" y="254"/>
                      <a:pt x="879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92" name="Google Shape;92;p17"/>
            <p:cNvGrpSpPr/>
            <p:nvPr/>
          </p:nvGrpSpPr>
          <p:grpSpPr>
            <a:xfrm>
              <a:off x="5159732" y="3585850"/>
              <a:ext cx="358714" cy="344179"/>
              <a:chOff x="-62890750" y="2296300"/>
              <a:chExt cx="330825" cy="317450"/>
            </a:xfrm>
          </p:grpSpPr>
          <p:sp>
            <p:nvSpPr>
              <p:cNvPr id="93" name="Google Shape;93;p17"/>
              <p:cNvSpPr/>
              <p:nvPr/>
            </p:nvSpPr>
            <p:spPr>
              <a:xfrm>
                <a:off x="-62890750" y="2296300"/>
                <a:ext cx="313500" cy="19537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15" extrusionOk="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-62874975" y="2417475"/>
                <a:ext cx="315050" cy="196275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1" extrusionOk="0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-62822225" y="2357750"/>
                <a:ext cx="193000" cy="19297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7719" extrusionOk="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17"/>
            <p:cNvGrpSpPr/>
            <p:nvPr/>
          </p:nvGrpSpPr>
          <p:grpSpPr>
            <a:xfrm>
              <a:off x="5177093" y="2052528"/>
              <a:ext cx="341353" cy="344076"/>
              <a:chOff x="1777925" y="1953700"/>
              <a:chExt cx="294600" cy="29695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1794450" y="2052125"/>
                <a:ext cx="2780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7941" extrusionOk="0">
                    <a:moveTo>
                      <a:pt x="10545" y="1"/>
                    </a:moveTo>
                    <a:cubicBezTo>
                      <a:pt x="10499" y="1"/>
                      <a:pt x="10449" y="11"/>
                      <a:pt x="10397" y="33"/>
                    </a:cubicBezTo>
                    <a:cubicBezTo>
                      <a:pt x="10208" y="64"/>
                      <a:pt x="10145" y="253"/>
                      <a:pt x="10177" y="474"/>
                    </a:cubicBezTo>
                    <a:cubicBezTo>
                      <a:pt x="10334" y="1009"/>
                      <a:pt x="10460" y="1514"/>
                      <a:pt x="10460" y="1986"/>
                    </a:cubicBezTo>
                    <a:cubicBezTo>
                      <a:pt x="10460" y="4885"/>
                      <a:pt x="8129" y="7247"/>
                      <a:pt x="5199" y="7247"/>
                    </a:cubicBezTo>
                    <a:cubicBezTo>
                      <a:pt x="3561" y="7247"/>
                      <a:pt x="2017" y="6460"/>
                      <a:pt x="1040" y="5137"/>
                    </a:cubicBezTo>
                    <a:lnTo>
                      <a:pt x="1734" y="5137"/>
                    </a:lnTo>
                    <a:cubicBezTo>
                      <a:pt x="1954" y="5137"/>
                      <a:pt x="2112" y="4979"/>
                      <a:pt x="2112" y="4790"/>
                    </a:cubicBezTo>
                    <a:cubicBezTo>
                      <a:pt x="2112" y="4601"/>
                      <a:pt x="1954" y="4444"/>
                      <a:pt x="1734" y="4444"/>
                    </a:cubicBezTo>
                    <a:lnTo>
                      <a:pt x="379" y="4444"/>
                    </a:lnTo>
                    <a:cubicBezTo>
                      <a:pt x="158" y="4444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79" y="6523"/>
                    </a:cubicBezTo>
                    <a:cubicBezTo>
                      <a:pt x="568" y="6523"/>
                      <a:pt x="725" y="6365"/>
                      <a:pt x="725" y="6176"/>
                    </a:cubicBezTo>
                    <a:lnTo>
                      <a:pt x="725" y="5830"/>
                    </a:lnTo>
                    <a:cubicBezTo>
                      <a:pt x="1860" y="7184"/>
                      <a:pt x="3529" y="7941"/>
                      <a:pt x="5199" y="7941"/>
                    </a:cubicBezTo>
                    <a:cubicBezTo>
                      <a:pt x="8476" y="7941"/>
                      <a:pt x="11122" y="5294"/>
                      <a:pt x="11122" y="2049"/>
                    </a:cubicBezTo>
                    <a:cubicBezTo>
                      <a:pt x="11122" y="1482"/>
                      <a:pt x="11028" y="883"/>
                      <a:pt x="10839" y="253"/>
                    </a:cubicBezTo>
                    <a:cubicBezTo>
                      <a:pt x="10814" y="109"/>
                      <a:pt x="10698" y="1"/>
                      <a:pt x="10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77925" y="1953700"/>
                <a:ext cx="278050" cy="19867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47" extrusionOk="0">
                    <a:moveTo>
                      <a:pt x="5892" y="0"/>
                    </a:moveTo>
                    <a:cubicBezTo>
                      <a:pt x="2647" y="0"/>
                      <a:pt x="0" y="2615"/>
                      <a:pt x="0" y="5892"/>
                    </a:cubicBezTo>
                    <a:cubicBezTo>
                      <a:pt x="0" y="6459"/>
                      <a:pt x="63" y="7026"/>
                      <a:pt x="284" y="7656"/>
                    </a:cubicBezTo>
                    <a:cubicBezTo>
                      <a:pt x="310" y="7869"/>
                      <a:pt x="450" y="7947"/>
                      <a:pt x="606" y="7947"/>
                    </a:cubicBezTo>
                    <a:cubicBezTo>
                      <a:pt x="635" y="7947"/>
                      <a:pt x="664" y="7944"/>
                      <a:pt x="693" y="7939"/>
                    </a:cubicBezTo>
                    <a:cubicBezTo>
                      <a:pt x="914" y="7908"/>
                      <a:pt x="977" y="7719"/>
                      <a:pt x="945" y="7498"/>
                    </a:cubicBezTo>
                    <a:cubicBezTo>
                      <a:pt x="788" y="6963"/>
                      <a:pt x="662" y="6459"/>
                      <a:pt x="662" y="5923"/>
                    </a:cubicBezTo>
                    <a:cubicBezTo>
                      <a:pt x="662" y="3056"/>
                      <a:pt x="2993" y="693"/>
                      <a:pt x="5923" y="693"/>
                    </a:cubicBezTo>
                    <a:cubicBezTo>
                      <a:pt x="7561" y="693"/>
                      <a:pt x="9105" y="1481"/>
                      <a:pt x="10082" y="2773"/>
                    </a:cubicBezTo>
                    <a:lnTo>
                      <a:pt x="9389" y="2773"/>
                    </a:lnTo>
                    <a:cubicBezTo>
                      <a:pt x="9168" y="2773"/>
                      <a:pt x="9011" y="2930"/>
                      <a:pt x="9011" y="3151"/>
                    </a:cubicBezTo>
                    <a:cubicBezTo>
                      <a:pt x="9011" y="3340"/>
                      <a:pt x="9168" y="3497"/>
                      <a:pt x="9389" y="3497"/>
                    </a:cubicBezTo>
                    <a:lnTo>
                      <a:pt x="10743" y="3497"/>
                    </a:lnTo>
                    <a:cubicBezTo>
                      <a:pt x="10964" y="3497"/>
                      <a:pt x="11121" y="3340"/>
                      <a:pt x="11121" y="3151"/>
                    </a:cubicBezTo>
                    <a:lnTo>
                      <a:pt x="11121" y="1765"/>
                    </a:lnTo>
                    <a:cubicBezTo>
                      <a:pt x="11121" y="1575"/>
                      <a:pt x="10964" y="1418"/>
                      <a:pt x="10743" y="1418"/>
                    </a:cubicBezTo>
                    <a:cubicBezTo>
                      <a:pt x="10554" y="1418"/>
                      <a:pt x="10397" y="1575"/>
                      <a:pt x="10397" y="1765"/>
                    </a:cubicBezTo>
                    <a:lnTo>
                      <a:pt x="10397" y="2111"/>
                    </a:lnTo>
                    <a:cubicBezTo>
                      <a:pt x="9263" y="725"/>
                      <a:pt x="7593" y="0"/>
                      <a:pt x="5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1829125" y="2006475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extrusionOk="0">
                    <a:moveTo>
                      <a:pt x="4190" y="693"/>
                    </a:moveTo>
                    <a:cubicBezTo>
                      <a:pt x="4757" y="788"/>
                      <a:pt x="5324" y="1008"/>
                      <a:pt x="5797" y="1386"/>
                    </a:cubicBezTo>
                    <a:lnTo>
                      <a:pt x="5545" y="1607"/>
                    </a:lnTo>
                    <a:cubicBezTo>
                      <a:pt x="5450" y="1733"/>
                      <a:pt x="5450" y="1953"/>
                      <a:pt x="5545" y="2079"/>
                    </a:cubicBezTo>
                    <a:cubicBezTo>
                      <a:pt x="5608" y="2142"/>
                      <a:pt x="5702" y="2174"/>
                      <a:pt x="5793" y="2174"/>
                    </a:cubicBezTo>
                    <a:cubicBezTo>
                      <a:pt x="5884" y="2174"/>
                      <a:pt x="5970" y="2142"/>
                      <a:pt x="6017" y="2079"/>
                    </a:cubicBezTo>
                    <a:lnTo>
                      <a:pt x="6270" y="1859"/>
                    </a:lnTo>
                    <a:cubicBezTo>
                      <a:pt x="6616" y="2268"/>
                      <a:pt x="6868" y="2835"/>
                      <a:pt x="6931" y="3466"/>
                    </a:cubicBezTo>
                    <a:lnTo>
                      <a:pt x="6616" y="3466"/>
                    </a:lnTo>
                    <a:cubicBezTo>
                      <a:pt x="6427" y="3466"/>
                      <a:pt x="6270" y="3623"/>
                      <a:pt x="6270" y="3812"/>
                    </a:cubicBezTo>
                    <a:cubicBezTo>
                      <a:pt x="6270" y="4001"/>
                      <a:pt x="6427" y="4159"/>
                      <a:pt x="6616" y="4159"/>
                    </a:cubicBezTo>
                    <a:lnTo>
                      <a:pt x="6931" y="4159"/>
                    </a:lnTo>
                    <a:cubicBezTo>
                      <a:pt x="6868" y="4757"/>
                      <a:pt x="6616" y="5324"/>
                      <a:pt x="6270" y="5797"/>
                    </a:cubicBezTo>
                    <a:lnTo>
                      <a:pt x="6017" y="5545"/>
                    </a:lnTo>
                    <a:cubicBezTo>
                      <a:pt x="5970" y="5482"/>
                      <a:pt x="5884" y="5450"/>
                      <a:pt x="5793" y="5450"/>
                    </a:cubicBezTo>
                    <a:cubicBezTo>
                      <a:pt x="5702" y="5450"/>
                      <a:pt x="5608" y="5482"/>
                      <a:pt x="5545" y="5545"/>
                    </a:cubicBezTo>
                    <a:cubicBezTo>
                      <a:pt x="5450" y="5671"/>
                      <a:pt x="5450" y="5923"/>
                      <a:pt x="5545" y="6017"/>
                    </a:cubicBezTo>
                    <a:lnTo>
                      <a:pt x="5797" y="6270"/>
                    </a:lnTo>
                    <a:cubicBezTo>
                      <a:pt x="5356" y="6616"/>
                      <a:pt x="4820" y="6837"/>
                      <a:pt x="4190" y="6931"/>
                    </a:cubicBezTo>
                    <a:lnTo>
                      <a:pt x="4190" y="6616"/>
                    </a:lnTo>
                    <a:cubicBezTo>
                      <a:pt x="4190" y="6427"/>
                      <a:pt x="4033" y="6270"/>
                      <a:pt x="3812" y="6270"/>
                    </a:cubicBezTo>
                    <a:cubicBezTo>
                      <a:pt x="3623" y="6270"/>
                      <a:pt x="3466" y="6427"/>
                      <a:pt x="3466" y="6616"/>
                    </a:cubicBezTo>
                    <a:lnTo>
                      <a:pt x="3466" y="6931"/>
                    </a:lnTo>
                    <a:cubicBezTo>
                      <a:pt x="2867" y="6837"/>
                      <a:pt x="2331" y="6616"/>
                      <a:pt x="1859" y="6270"/>
                    </a:cubicBezTo>
                    <a:lnTo>
                      <a:pt x="2079" y="6017"/>
                    </a:lnTo>
                    <a:cubicBezTo>
                      <a:pt x="2205" y="5891"/>
                      <a:pt x="2205" y="5671"/>
                      <a:pt x="2079" y="5545"/>
                    </a:cubicBezTo>
                    <a:cubicBezTo>
                      <a:pt x="2032" y="5482"/>
                      <a:pt x="1945" y="5450"/>
                      <a:pt x="1855" y="5450"/>
                    </a:cubicBezTo>
                    <a:cubicBezTo>
                      <a:pt x="1764" y="5450"/>
                      <a:pt x="1670" y="5482"/>
                      <a:pt x="1607" y="5545"/>
                    </a:cubicBezTo>
                    <a:lnTo>
                      <a:pt x="1386" y="5797"/>
                    </a:lnTo>
                    <a:cubicBezTo>
                      <a:pt x="1040" y="5356"/>
                      <a:pt x="788" y="4789"/>
                      <a:pt x="725" y="4159"/>
                    </a:cubicBezTo>
                    <a:lnTo>
                      <a:pt x="1040" y="4159"/>
                    </a:lnTo>
                    <a:cubicBezTo>
                      <a:pt x="1229" y="4159"/>
                      <a:pt x="1386" y="4001"/>
                      <a:pt x="1386" y="3812"/>
                    </a:cubicBezTo>
                    <a:cubicBezTo>
                      <a:pt x="1386" y="3623"/>
                      <a:pt x="1229" y="3466"/>
                      <a:pt x="1040" y="3466"/>
                    </a:cubicBezTo>
                    <a:lnTo>
                      <a:pt x="725" y="3466"/>
                    </a:lnTo>
                    <a:cubicBezTo>
                      <a:pt x="788" y="2867"/>
                      <a:pt x="1040" y="2331"/>
                      <a:pt x="1386" y="1859"/>
                    </a:cubicBezTo>
                    <a:lnTo>
                      <a:pt x="1607" y="2079"/>
                    </a:lnTo>
                    <a:cubicBezTo>
                      <a:pt x="1701" y="2174"/>
                      <a:pt x="1764" y="2205"/>
                      <a:pt x="1859" y="2205"/>
                    </a:cubicBezTo>
                    <a:cubicBezTo>
                      <a:pt x="1922" y="2205"/>
                      <a:pt x="2048" y="2174"/>
                      <a:pt x="2079" y="2079"/>
                    </a:cubicBezTo>
                    <a:cubicBezTo>
                      <a:pt x="2205" y="1953"/>
                      <a:pt x="2205" y="1733"/>
                      <a:pt x="2079" y="1607"/>
                    </a:cubicBezTo>
                    <a:lnTo>
                      <a:pt x="1859" y="1386"/>
                    </a:lnTo>
                    <a:cubicBezTo>
                      <a:pt x="2300" y="1008"/>
                      <a:pt x="2835" y="788"/>
                      <a:pt x="3466" y="693"/>
                    </a:cubicBezTo>
                    <a:lnTo>
                      <a:pt x="3466" y="1008"/>
                    </a:lnTo>
                    <a:cubicBezTo>
                      <a:pt x="3466" y="1229"/>
                      <a:pt x="3623" y="1386"/>
                      <a:pt x="3812" y="1386"/>
                    </a:cubicBezTo>
                    <a:cubicBezTo>
                      <a:pt x="4033" y="1386"/>
                      <a:pt x="4190" y="1229"/>
                      <a:pt x="4190" y="1008"/>
                    </a:cubicBezTo>
                    <a:lnTo>
                      <a:pt x="4190" y="693"/>
                    </a:lnTo>
                    <a:close/>
                    <a:moveTo>
                      <a:pt x="3812" y="0"/>
                    </a:moveTo>
                    <a:cubicBezTo>
                      <a:pt x="1733" y="0"/>
                      <a:pt x="0" y="1701"/>
                      <a:pt x="0" y="3812"/>
                    </a:cubicBezTo>
                    <a:cubicBezTo>
                      <a:pt x="0" y="5923"/>
                      <a:pt x="1701" y="7656"/>
                      <a:pt x="3812" y="7656"/>
                    </a:cubicBezTo>
                    <a:cubicBezTo>
                      <a:pt x="5923" y="7656"/>
                      <a:pt x="7656" y="5954"/>
                      <a:pt x="7656" y="3812"/>
                    </a:cubicBezTo>
                    <a:cubicBezTo>
                      <a:pt x="7656" y="1733"/>
                      <a:pt x="5954" y="0"/>
                      <a:pt x="3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1915750" y="2058450"/>
                <a:ext cx="354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112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47" y="2111"/>
                    </a:cubicBezTo>
                    <a:lnTo>
                      <a:pt x="1072" y="2111"/>
                    </a:lnTo>
                    <a:cubicBezTo>
                      <a:pt x="1261" y="2111"/>
                      <a:pt x="1418" y="1954"/>
                      <a:pt x="1418" y="1733"/>
                    </a:cubicBezTo>
                    <a:cubicBezTo>
                      <a:pt x="1418" y="1544"/>
                      <a:pt x="1261" y="1387"/>
                      <a:pt x="1072" y="1387"/>
                    </a:cubicBezTo>
                    <a:lnTo>
                      <a:pt x="725" y="1387"/>
                    </a:lnTo>
                    <a:lnTo>
                      <a:pt x="725" y="378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7"/>
            <p:cNvGrpSpPr/>
            <p:nvPr/>
          </p:nvGrpSpPr>
          <p:grpSpPr>
            <a:xfrm>
              <a:off x="3627784" y="2052528"/>
              <a:ext cx="347806" cy="344480"/>
              <a:chOff x="-59889100" y="2671925"/>
              <a:chExt cx="319000" cy="31595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41" extrusionOk="0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3814" extrusionOk="0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10257" extrusionOk="0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5829" extrusionOk="0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106;p17"/>
            <p:cNvSpPr txBox="1"/>
            <p:nvPr/>
          </p:nvSpPr>
          <p:spPr>
            <a:xfrm>
              <a:off x="4052850" y="2490925"/>
              <a:ext cx="1038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</a:t>
              </a:r>
              <a:endParaRPr sz="23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C28-904E-FFA1-A26A-7059502C667B}"/>
              </a:ext>
            </a:extLst>
          </p:cNvPr>
          <p:cNvSpPr txBox="1"/>
          <p:nvPr/>
        </p:nvSpPr>
        <p:spPr>
          <a:xfrm>
            <a:off x="214960" y="1918013"/>
            <a:ext cx="3866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-When the Scrum Master becomes dispensable.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C76B54-4E5A-C67C-0D19-5D69E65E816B}"/>
              </a:ext>
            </a:extLst>
          </p:cNvPr>
          <p:cNvSpPr txBox="1"/>
          <p:nvPr/>
        </p:nvSpPr>
        <p:spPr>
          <a:xfrm>
            <a:off x="6350379" y="1930572"/>
            <a:ext cx="3023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Scrum events not conducted properly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99018-C843-F226-41F4-C4DC073C1263}"/>
              </a:ext>
            </a:extLst>
          </p:cNvPr>
          <p:cNvSpPr txBox="1"/>
          <p:nvPr/>
        </p:nvSpPr>
        <p:spPr>
          <a:xfrm>
            <a:off x="214959" y="3548282"/>
            <a:ext cx="4687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Conflict with Product Owner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AB767A-1AD7-1839-DCC6-50651E2C037A}"/>
              </a:ext>
            </a:extLst>
          </p:cNvPr>
          <p:cNvSpPr txBox="1"/>
          <p:nvPr/>
        </p:nvSpPr>
        <p:spPr>
          <a:xfrm>
            <a:off x="6264407" y="3700246"/>
            <a:ext cx="4687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Infighting in the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285754-0392-C5FC-C28F-D1EA0C062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7" t="25696" r="64488" b="33669"/>
          <a:stretch/>
        </p:blipFill>
        <p:spPr>
          <a:xfrm>
            <a:off x="0" y="447952"/>
            <a:ext cx="5102198" cy="46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5B3484-6C41-5FF4-17C3-014543E5E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" t="12250" r="4371" b="11111"/>
          <a:stretch/>
        </p:blipFill>
        <p:spPr>
          <a:xfrm>
            <a:off x="384202" y="600795"/>
            <a:ext cx="8375596" cy="39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641405" y="-68871"/>
            <a:ext cx="6049890" cy="5311792"/>
            <a:chOff x="605249" y="611673"/>
            <a:chExt cx="3862043" cy="3390866"/>
          </a:xfrm>
        </p:grpSpPr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4379393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Fira Sans Extra Condensed Medium</vt:lpstr>
      <vt:lpstr>SCRUM Infographics by Slidesgo</vt:lpstr>
      <vt:lpstr>SCRUM Master</vt:lpstr>
      <vt:lpstr>PowerPoint Presentation</vt:lpstr>
      <vt:lpstr>PowerPoint Presentation</vt:lpstr>
      <vt:lpstr> Scrum Master skills </vt:lpstr>
      <vt:lpstr>Challenges faced by the Scrum Master: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Master</dc:title>
  <cp:lastModifiedBy>MANAR,IBRAHIM,ALHASSAN,ALOLASI</cp:lastModifiedBy>
  <cp:revision>1</cp:revision>
  <dcterms:modified xsi:type="dcterms:W3CDTF">2022-06-26T12:26:53Z</dcterms:modified>
</cp:coreProperties>
</file>