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7" r:id="rId7"/>
    <p:sldId id="270" r:id="rId8"/>
    <p:sldId id="271" r:id="rId9"/>
    <p:sldId id="272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2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5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5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7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9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5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BD05-AA8C-4BD8-B43D-A09BEF51ED6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DeepProbLog</a:t>
            </a:r>
            <a:r>
              <a:rPr lang="en-US" altLang="zh-CN" dirty="0" smtClean="0"/>
              <a:t>-Neural Probabilistic Logic Programming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RedoPaper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7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87" y="1690688"/>
            <a:ext cx="7910769" cy="4641101"/>
          </a:xfrm>
        </p:spPr>
      </p:pic>
    </p:spTree>
    <p:extLst>
      <p:ext uri="{BB962C8B-B14F-4D97-AF65-F5344CB8AC3E}">
        <p14:creationId xmlns:p14="http://schemas.microsoft.com/office/powerpoint/2010/main" val="16679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Introduction</a:t>
            </a:r>
          </a:p>
          <a:p>
            <a:r>
              <a:rPr lang="en-US" altLang="zh-CN" dirty="0" smtClean="0"/>
              <a:t>2 logic programming concepts</a:t>
            </a:r>
          </a:p>
          <a:p>
            <a:r>
              <a:rPr lang="en-US" altLang="zh-CN" dirty="0" smtClean="0"/>
              <a:t>3 Introducing </a:t>
            </a:r>
            <a:r>
              <a:rPr lang="en-US" altLang="zh-CN" dirty="0" err="1" smtClean="0"/>
              <a:t>DeepProbLog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en-US" altLang="zh-CN" dirty="0" err="1" smtClean="0"/>
              <a:t>DeepProbLog</a:t>
            </a:r>
            <a:r>
              <a:rPr lang="en-US" altLang="zh-CN" dirty="0" smtClean="0"/>
              <a:t> Inference</a:t>
            </a:r>
          </a:p>
          <a:p>
            <a:r>
              <a:rPr lang="en-US" altLang="zh-CN" b="1" dirty="0" smtClean="0"/>
              <a:t>5 Learning in </a:t>
            </a:r>
            <a:r>
              <a:rPr lang="en-US" altLang="zh-CN" b="1" dirty="0" err="1" smtClean="0"/>
              <a:t>DeepProbLog</a:t>
            </a:r>
            <a:endParaRPr lang="en-US" altLang="zh-CN" b="1" dirty="0" smtClean="0"/>
          </a:p>
          <a:p>
            <a:r>
              <a:rPr lang="en-US" altLang="zh-CN" b="1" dirty="0" smtClean="0"/>
              <a:t>6 Experimental </a:t>
            </a:r>
            <a:r>
              <a:rPr lang="en-US" altLang="zh-CN" b="1" dirty="0" smtClean="0"/>
              <a:t>Evaluation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267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earnig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DeepProbLog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b="1" i="1" dirty="0" smtClean="0"/>
              <a:t>learning from </a:t>
            </a:r>
            <a:r>
              <a:rPr lang="en-US" altLang="zh-CN" b="1" i="1" dirty="0" err="1" smtClean="0"/>
              <a:t>entailent</a:t>
            </a:r>
            <a:r>
              <a:rPr lang="en-US" altLang="zh-CN" b="1" i="1" dirty="0" smtClean="0"/>
              <a:t> </a:t>
            </a:r>
            <a:r>
              <a:rPr lang="en-US" altLang="zh-CN" dirty="0" smtClean="0"/>
              <a:t>setting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计算：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X</a:t>
            </a:r>
            <a:r>
              <a:rPr lang="zh-CN" altLang="en-US" dirty="0" smtClean="0"/>
              <a:t>：参数范围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q,p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对集，其中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是一个查询，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是期望成功概率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L</a:t>
            </a:r>
            <a:r>
              <a:rPr lang="zh-CN" altLang="en-US" dirty="0" smtClean="0"/>
              <a:t>：</a:t>
            </a:r>
            <a:r>
              <a:rPr lang="zh-CN" altLang="en-US" dirty="0"/>
              <a:t>损失函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r>
              <a:rPr lang="zh-CN" altLang="en-US" dirty="0" smtClean="0"/>
              <a:t>在对参数的学习时使</a:t>
            </a:r>
            <a:r>
              <a:rPr lang="zh-CN" altLang="en-US" dirty="0" smtClean="0"/>
              <a:t>用梯度下</a:t>
            </a:r>
            <a:r>
              <a:rPr lang="zh-CN" altLang="en-US" dirty="0" smtClean="0"/>
              <a:t>降从而与</a:t>
            </a:r>
            <a:r>
              <a:rPr lang="zh-CN" altLang="en-US" dirty="0" smtClean="0"/>
              <a:t>神经网络训练无缝集成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41" y="2844936"/>
            <a:ext cx="2649203" cy="621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5262679"/>
            <a:ext cx="6255071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45" y="1974346"/>
            <a:ext cx="6851271" cy="3658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9102" y="2147977"/>
            <a:ext cx="3874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输入：</a:t>
            </a:r>
            <a:r>
              <a:rPr lang="en-US" altLang="zh-CN" dirty="0" err="1" smtClean="0"/>
              <a:t>DeepProbLog</a:t>
            </a:r>
            <a:r>
              <a:rPr lang="zh-CN" altLang="en-US" dirty="0" smtClean="0"/>
              <a:t>程序，神经网络模型，</a:t>
            </a:r>
            <a:r>
              <a:rPr lang="en-US" altLang="zh-CN" dirty="0" smtClean="0"/>
              <a:t>query(</a:t>
            </a:r>
            <a:r>
              <a:rPr lang="zh-CN" altLang="en-US" dirty="0" smtClean="0"/>
              <a:t>训练集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Ground the program with respect to the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Getting current parameters of </a:t>
            </a:r>
            <a:r>
              <a:rPr lang="en-US" altLang="zh-CN" dirty="0" err="1" smtClean="0"/>
              <a:t>nADs</a:t>
            </a:r>
            <a:r>
              <a:rPr lang="en-US" altLang="zh-CN" dirty="0" smtClean="0"/>
              <a:t> from external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the </a:t>
            </a:r>
            <a:r>
              <a:rPr lang="en-US" altLang="zh-CN" dirty="0" err="1" smtClean="0"/>
              <a:t>ProbLog</a:t>
            </a:r>
            <a:r>
              <a:rPr lang="en-US" altLang="zh-CN" dirty="0" smtClean="0"/>
              <a:t> machinery to compute the loss and its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these to update the parameters in the neural networks and the probabilistic program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43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Experimental 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组实验来证明</a:t>
            </a:r>
            <a:r>
              <a:rPr lang="en-US" altLang="zh-CN" dirty="0" err="1"/>
              <a:t>DeepProbLog</a:t>
            </a:r>
            <a:r>
              <a:rPr lang="zh-CN" altLang="en-US" dirty="0"/>
              <a:t>支</a:t>
            </a:r>
            <a:r>
              <a:rPr lang="zh-CN" altLang="en-US" dirty="0" smtClean="0"/>
              <a:t>持：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符</a:t>
            </a:r>
            <a:r>
              <a:rPr lang="zh-CN" altLang="en-US" dirty="0"/>
              <a:t>号</a:t>
            </a:r>
            <a:r>
              <a:rPr lang="zh-CN" altLang="en-US" dirty="0" smtClean="0"/>
              <a:t>和次</a:t>
            </a:r>
            <a:r>
              <a:rPr lang="zh-CN" altLang="en-US" dirty="0"/>
              <a:t>符号推理与学习，即既有逻辑推理又有深度学习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程序归</a:t>
            </a:r>
            <a:r>
              <a:rPr lang="zh-CN" altLang="en-US" dirty="0"/>
              <a:t>纳法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概</a:t>
            </a:r>
            <a:r>
              <a:rPr lang="zh-CN" altLang="en-US" dirty="0"/>
              <a:t>率逻辑程序设计和深度学</a:t>
            </a:r>
            <a:r>
              <a:rPr lang="zh-CN" altLang="en-US" dirty="0" smtClean="0"/>
              <a:t>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MNIST Addition examples</a:t>
            </a:r>
          </a:p>
          <a:p>
            <a:r>
              <a:rPr lang="en-US" altLang="zh-CN" dirty="0"/>
              <a:t>Program induction experiments</a:t>
            </a:r>
          </a:p>
          <a:p>
            <a:r>
              <a:rPr lang="en-US" altLang="zh-CN" dirty="0"/>
              <a:t>The coin-urn experiment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6.1  </a:t>
            </a:r>
            <a:r>
              <a:rPr lang="en-US" altLang="zh-CN" b="1" dirty="0" smtClean="0"/>
              <a:t>MNIST Addition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sz="2800" dirty="0"/>
              <a:t>说</a:t>
            </a:r>
            <a:r>
              <a:rPr lang="zh-CN" altLang="en-US" sz="2800" dirty="0" smtClean="0"/>
              <a:t>明</a:t>
            </a:r>
            <a:r>
              <a:rPr lang="en-US" altLang="zh-CN" sz="2800" dirty="0" err="1" smtClean="0"/>
              <a:t>DeepProbLog</a:t>
            </a:r>
            <a:r>
              <a:rPr lang="zh-CN" altLang="en-US" sz="2800" dirty="0" smtClean="0"/>
              <a:t>支</a:t>
            </a:r>
            <a:r>
              <a:rPr lang="zh-CN" altLang="en-US" sz="2800" dirty="0" smtClean="0"/>
              <a:t>持逻辑推理和深度学习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MNIST</a:t>
            </a:r>
            <a:r>
              <a:rPr lang="zh-CN" altLang="en-US" dirty="0"/>
              <a:t>数据集上的经典学习任务扩展到两个更复杂的需要推理的问题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 single-digit MNIST Addition:</a:t>
            </a:r>
          </a:p>
          <a:p>
            <a:r>
              <a:rPr lang="zh-CN" altLang="en-US" dirty="0" smtClean="0"/>
              <a:t>    在</a:t>
            </a:r>
            <a:r>
              <a:rPr lang="zh-CN" altLang="en-US" dirty="0"/>
              <a:t>成对的图像上训练，用单个标签的总和进行标</a:t>
            </a:r>
            <a:r>
              <a:rPr lang="zh-CN" altLang="en-US" dirty="0" smtClean="0"/>
              <a:t>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/>
              <a:t>multi-digit MNIST </a:t>
            </a:r>
            <a:r>
              <a:rPr lang="en-US" altLang="zh-CN" dirty="0" smtClean="0"/>
              <a:t>Addition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输入两个图像列表，每个图像表示一个数位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81" y="3645694"/>
            <a:ext cx="2819438" cy="711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81" y="5806281"/>
            <a:ext cx="2819438" cy="7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在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数据集随机选取作为训练集和测试集，</a:t>
            </a:r>
            <a:r>
              <a:rPr lang="zh-CN" altLang="en-US" dirty="0"/>
              <a:t>每</a:t>
            </a:r>
            <a:r>
              <a:rPr lang="zh-CN" altLang="en-US" dirty="0" smtClean="0"/>
              <a:t>个元素包含两张图片，训练集和测试集比为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generate_data.py)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得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DeepProbLog</a:t>
            </a:r>
            <a:r>
              <a:rPr lang="zh-CN" altLang="en-US" dirty="0" smtClean="0"/>
              <a:t>程序、神经网络模型、作为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的训练集，在一位数加法的数据集上对模型进行</a:t>
            </a:r>
            <a:r>
              <a:rPr lang="zh-CN" altLang="en-US" dirty="0"/>
              <a:t>训练</a:t>
            </a:r>
            <a:r>
              <a:rPr lang="zh-CN" altLang="en-US" dirty="0" smtClean="0"/>
              <a:t>，结合高</a:t>
            </a:r>
            <a:r>
              <a:rPr lang="zh-CN" altLang="en-US" dirty="0"/>
              <a:t>级推理和低级感</a:t>
            </a:r>
            <a:r>
              <a:rPr lang="zh-CN" altLang="en-US" dirty="0" smtClean="0"/>
              <a:t>知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在三维数加法的数据集上对</a:t>
            </a:r>
            <a:r>
              <a:rPr lang="zh-CN" altLang="en-US" dirty="0"/>
              <a:t>得</a:t>
            </a:r>
            <a:r>
              <a:rPr lang="zh-CN" altLang="en-US" dirty="0" smtClean="0"/>
              <a:t>到的模型进行评估测试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测试卷积神经网络算法（</a:t>
            </a:r>
            <a:r>
              <a:rPr lang="en-US" altLang="zh-CN" dirty="0" smtClean="0"/>
              <a:t>CNN)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测试神经网络基线的替代</a:t>
            </a:r>
            <a:r>
              <a:rPr lang="zh-CN" altLang="en-US" dirty="0"/>
              <a:t>方案（在每个图像上使用共享参数分别计算卷积层，而不是在两个图像的连接上使用一组卷积</a:t>
            </a:r>
            <a:r>
              <a:rPr lang="zh-CN" altLang="en-US" dirty="0" smtClean="0"/>
              <a:t>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在几千次迭代后，</a:t>
            </a:r>
            <a:r>
              <a:rPr lang="en-US" altLang="zh-CN" dirty="0" err="1" smtClean="0"/>
              <a:t>DeepProbLog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得分比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更高，且比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的收敛速度快得多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38596"/>
            <a:ext cx="6371772" cy="31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神经网络基线替代方案相比其他基线收敛更快，最终精度更高，但仍然比</a:t>
            </a:r>
            <a:r>
              <a:rPr lang="en-US" altLang="zh-CN" dirty="0" err="1" smtClean="0"/>
              <a:t>DeepProbLog</a:t>
            </a:r>
            <a:r>
              <a:rPr lang="zh-CN" altLang="en-US" dirty="0" smtClean="0"/>
              <a:t>模型收敛更慢、精度更低。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由于误差的复合效应，多位数问题下</a:t>
            </a:r>
            <a:r>
              <a:rPr lang="en-US" altLang="zh-CN" dirty="0" err="1" smtClean="0"/>
              <a:t>DeepProbLog</a:t>
            </a:r>
            <a:r>
              <a:rPr lang="zh-CN" altLang="en-US" dirty="0" smtClean="0"/>
              <a:t>模型</a:t>
            </a:r>
            <a:r>
              <a:rPr lang="zh-CN" altLang="en-US" dirty="0"/>
              <a:t>相比一位数问题</a:t>
            </a:r>
            <a:r>
              <a:rPr lang="zh-CN" altLang="en-US" dirty="0" smtClean="0"/>
              <a:t>精度变低。但模型仍然有很好的推广性。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08" y="3598730"/>
            <a:ext cx="4240345" cy="27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665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DeepProbLog-Neural Probabilistic Logic Programming</vt:lpstr>
      <vt:lpstr>PowerPoint Presentation</vt:lpstr>
      <vt:lpstr>5 Learnig in DeepProbLog</vt:lpstr>
      <vt:lpstr>PowerPoint Presentation</vt:lpstr>
      <vt:lpstr>6 Experimental Evaluation</vt:lpstr>
      <vt:lpstr>6.1  MNIST Addition       说明DeepProbLog支持逻辑推理和深度学习</vt:lpstr>
      <vt:lpstr>实验步骤:</vt:lpstr>
      <vt:lpstr>实验结果：</vt:lpstr>
      <vt:lpstr>实验结果：</vt:lpstr>
      <vt:lpstr>代码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DeepProbLog-Neural Probabilistic Logic Programming</dc:title>
  <dc:creator>Granger Joyce</dc:creator>
  <cp:lastModifiedBy>Granger Joyce</cp:lastModifiedBy>
  <cp:revision>30</cp:revision>
  <dcterms:created xsi:type="dcterms:W3CDTF">2020-10-16T07:52:14Z</dcterms:created>
  <dcterms:modified xsi:type="dcterms:W3CDTF">2020-10-30T16:35:28Z</dcterms:modified>
</cp:coreProperties>
</file>