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70" r:id="rId5"/>
    <p:sldId id="271" r:id="rId6"/>
    <p:sldId id="273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2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5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5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7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9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5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BD05-AA8C-4BD8-B43D-A09BEF51ED6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A9BE-C6F5-4041-A06C-B8B2F004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DeepProbLog</a:t>
            </a:r>
            <a:r>
              <a:rPr lang="en-US" altLang="zh-CN" dirty="0" smtClean="0"/>
              <a:t>-Neural Probabilistic Logic Programming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RedoPaper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7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Evaluation-2 Forth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</a:t>
            </a:r>
            <a:r>
              <a:rPr lang="en-US" altLang="zh-CN" dirty="0"/>
              <a:t>demonstrates that </a:t>
            </a:r>
            <a:r>
              <a:rPr lang="en-US" altLang="zh-CN" dirty="0" err="1"/>
              <a:t>DeepProbLog</a:t>
            </a:r>
            <a:r>
              <a:rPr lang="en-US" altLang="zh-CN" dirty="0"/>
              <a:t> can </a:t>
            </a:r>
            <a:r>
              <a:rPr lang="en-US" altLang="zh-CN" dirty="0" smtClean="0"/>
              <a:t>perform program induction</a:t>
            </a:r>
          </a:p>
          <a:p>
            <a:endParaRPr lang="en-US" altLang="zh-CN" dirty="0" smtClean="0"/>
          </a:p>
          <a:p>
            <a:endParaRPr lang="zh-CN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1" y="2653983"/>
            <a:ext cx="6852498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读取训练集和测试集</a:t>
            </a:r>
            <a:endParaRPr lang="en-US" altLang="zh-CN" dirty="0" smtClean="0"/>
          </a:p>
          <a:p>
            <a:r>
              <a:rPr lang="en-US" altLang="zh-CN" dirty="0" smtClean="0"/>
              <a:t>Network </a:t>
            </a:r>
            <a:r>
              <a:rPr lang="zh-CN" altLang="en-US" dirty="0"/>
              <a:t>根</a:t>
            </a:r>
            <a:r>
              <a:rPr lang="zh-CN" altLang="en-US" dirty="0" smtClean="0"/>
              <a:t>据具体问题构建神经网络模型用于深度学习，包括规范化、反向传播等功能</a:t>
            </a:r>
            <a:endParaRPr lang="en-US" altLang="zh-CN" dirty="0" smtClean="0"/>
          </a:p>
          <a:p>
            <a:r>
              <a:rPr lang="en-US" altLang="zh-CN" dirty="0" err="1" smtClean="0"/>
              <a:t>Problog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概率逻辑语言完成具体问题的逻辑推理部分</a:t>
            </a:r>
            <a:endParaRPr lang="en-US" altLang="zh-CN" dirty="0"/>
          </a:p>
          <a:p>
            <a:r>
              <a:rPr lang="en-US" altLang="zh-CN" dirty="0" smtClean="0"/>
              <a:t>Model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problog</a:t>
            </a:r>
            <a:r>
              <a:rPr lang="zh-CN" altLang="en-US" dirty="0" smtClean="0"/>
              <a:t>上构建用于训练和测试的概率逻辑模型，包含计算梯度、准确率等功能</a:t>
            </a:r>
            <a:endParaRPr lang="en-US" altLang="zh-CN" dirty="0" smtClean="0"/>
          </a:p>
          <a:p>
            <a:r>
              <a:rPr lang="en-US" altLang="zh-CN" dirty="0" smtClean="0"/>
              <a:t>Optimizer </a:t>
            </a:r>
            <a:r>
              <a:rPr lang="zh-CN" altLang="en-US" dirty="0" smtClean="0"/>
              <a:t>构建模型的优化器，基于标准梯度下降的方法优化参数</a:t>
            </a:r>
            <a:endParaRPr lang="en-US" altLang="zh-CN" dirty="0" smtClean="0"/>
          </a:p>
          <a:p>
            <a:r>
              <a:rPr lang="en-US" altLang="zh-CN" dirty="0" smtClean="0"/>
              <a:t>Train </a:t>
            </a:r>
            <a:r>
              <a:rPr lang="zh-CN" altLang="en-US" dirty="0" smtClean="0"/>
              <a:t>由输入输出数据训练模型，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2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T1. addition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入：两个数字和一个进位</a:t>
            </a:r>
            <a:endParaRPr lang="en-US" altLang="zh-CN" dirty="0" smtClean="0"/>
          </a:p>
          <a:p>
            <a:r>
              <a:rPr lang="zh-CN" altLang="en-US" dirty="0"/>
              <a:t>输</a:t>
            </a:r>
            <a:r>
              <a:rPr lang="zh-CN" altLang="en-US" dirty="0" smtClean="0"/>
              <a:t>出：数字的加和以及新的进位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验结果：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Iteration</a:t>
            </a:r>
            <a:r>
              <a:rPr lang="en-US" altLang="zh-CN" dirty="0"/>
              <a:t>:  20000 	Average Loss:  </a:t>
            </a:r>
            <a:r>
              <a:rPr lang="en-US" altLang="zh-CN" dirty="0" smtClean="0"/>
              <a:t>0.011829621116656981</a:t>
            </a:r>
          </a:p>
          <a:p>
            <a:pPr marL="0" indent="0">
              <a:buNone/>
            </a:pPr>
            <a:r>
              <a:rPr lang="en-US" altLang="zh-CN" dirty="0"/>
              <a:t> Accuracy 0.9375</a:t>
            </a:r>
          </a:p>
          <a:p>
            <a:pPr marL="0" indent="0">
              <a:buNone/>
            </a:pPr>
            <a:r>
              <a:rPr lang="en-US" altLang="zh-CN" dirty="0" smtClean="0"/>
              <a:t> Time</a:t>
            </a:r>
            <a:r>
              <a:rPr lang="en-US" altLang="zh-CN" dirty="0"/>
              <a:t>:  14.967366695404053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44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T2. sort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入：一个数组</a:t>
            </a:r>
            <a:endParaRPr lang="en-US" altLang="zh-CN" dirty="0" smtClean="0"/>
          </a:p>
          <a:p>
            <a:r>
              <a:rPr lang="zh-CN" altLang="en-US" dirty="0"/>
              <a:t>输</a:t>
            </a:r>
            <a:r>
              <a:rPr lang="zh-CN" altLang="en-US" dirty="0" smtClean="0"/>
              <a:t>出：排序后的数组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验结果：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Iteration</a:t>
            </a:r>
            <a:r>
              <a:rPr lang="en-US" altLang="zh-CN" dirty="0"/>
              <a:t>:  1200 	Average Loss:  0.018286504626900967</a:t>
            </a:r>
          </a:p>
          <a:p>
            <a:pPr marL="0" indent="0">
              <a:buNone/>
            </a:pPr>
            <a:r>
              <a:rPr lang="en-US" altLang="zh-CN" dirty="0" smtClean="0"/>
              <a:t> Accuracy 1.0</a:t>
            </a:r>
          </a:p>
          <a:p>
            <a:pPr marL="0" indent="0">
              <a:buNone/>
            </a:pPr>
            <a:r>
              <a:rPr lang="en-US" altLang="zh-CN" dirty="0" smtClean="0"/>
              <a:t> Time</a:t>
            </a:r>
            <a:r>
              <a:rPr lang="en-US" altLang="zh-CN" dirty="0"/>
              <a:t>:  5.947739124298096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en-US" altLang="zh-CN" dirty="0" err="1" smtClean="0"/>
              <a:t>wap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入：一个描述简单数学问题的自然语言句子（</a:t>
            </a:r>
            <a:r>
              <a:rPr lang="en-US" altLang="zh-CN" dirty="0" smtClean="0"/>
              <a:t>i.e. “Roger </a:t>
            </a:r>
            <a:r>
              <a:rPr lang="en-US" altLang="zh-CN" dirty="0"/>
              <a:t>had 16 dollars . For his birthday he got 28 more dollars but spent 25 on a new game . How much money does he have now </a:t>
            </a:r>
            <a:r>
              <a:rPr lang="en-US" altLang="zh-CN" dirty="0" smtClean="0"/>
              <a:t>?“)</a:t>
            </a:r>
          </a:p>
          <a:p>
            <a:r>
              <a:rPr lang="zh-CN" altLang="en-US" dirty="0"/>
              <a:t>输</a:t>
            </a:r>
            <a:r>
              <a:rPr lang="zh-CN" altLang="en-US" dirty="0" smtClean="0"/>
              <a:t>出：问题的答案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Iteration</a:t>
            </a:r>
            <a:r>
              <a:rPr lang="en-US" altLang="zh-CN" dirty="0"/>
              <a:t>:  12000 	Average Loss:  4.016620837217177e-05</a:t>
            </a:r>
          </a:p>
          <a:p>
            <a:r>
              <a:rPr lang="en-US" altLang="zh-CN" dirty="0"/>
              <a:t>Accuracy 0.96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ime</a:t>
            </a:r>
            <a:r>
              <a:rPr lang="en-US" altLang="zh-CN" dirty="0"/>
              <a:t>:  40.74722647666931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64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DeepProbLog-Neural Probabilistic Logic Programming</vt:lpstr>
      <vt:lpstr>Experimental Evaluation-2 Forth</vt:lpstr>
      <vt:lpstr>PowerPoint Presentation</vt:lpstr>
      <vt:lpstr>T1. addition</vt:lpstr>
      <vt:lpstr>T2. sort</vt:lpstr>
      <vt:lpstr>T3 wap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DeepProbLog-Neural Probabilistic Logic Programming</dc:title>
  <dc:creator>Granger Joyce</dc:creator>
  <cp:lastModifiedBy>Granger Joyce</cp:lastModifiedBy>
  <cp:revision>42</cp:revision>
  <dcterms:created xsi:type="dcterms:W3CDTF">2020-10-16T07:52:14Z</dcterms:created>
  <dcterms:modified xsi:type="dcterms:W3CDTF">2020-12-04T10:16:45Z</dcterms:modified>
</cp:coreProperties>
</file>