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81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74" r:id="rId10"/>
    <p:sldId id="275" r:id="rId11"/>
    <p:sldId id="262" r:id="rId12"/>
    <p:sldId id="263" r:id="rId13"/>
    <p:sldId id="265" r:id="rId14"/>
    <p:sldId id="266" r:id="rId15"/>
    <p:sldId id="269" r:id="rId16"/>
    <p:sldId id="282" r:id="rId17"/>
    <p:sldId id="276" r:id="rId18"/>
    <p:sldId id="277" r:id="rId19"/>
    <p:sldId id="278" r:id="rId20"/>
    <p:sldId id="279" r:id="rId21"/>
    <p:sldId id="271" r:id="rId22"/>
    <p:sldId id="28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95cDEmF4xrZ0xmR55kUsg0Ec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3" autoAdjust="0"/>
    <p:restoredTop sz="94660"/>
  </p:normalViewPr>
  <p:slideViewPr>
    <p:cSldViewPr>
      <p:cViewPr varScale="1">
        <p:scale>
          <a:sx n="50" d="100"/>
          <a:sy n="50" d="100"/>
        </p:scale>
        <p:origin x="878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24634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96688" y="-11088"/>
            <a:ext cx="12288688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oogle Shape;88;p1"/>
          <p:cNvSpPr txBox="1">
            <a:spLocks/>
          </p:cNvSpPr>
          <p:nvPr/>
        </p:nvSpPr>
        <p:spPr>
          <a:xfrm>
            <a:off x="1532966" y="1684411"/>
            <a:ext cx="9144000" cy="1817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fr-FR" sz="12800" b="1" dirty="0">
                <a:solidFill>
                  <a:schemeClr val="bg1"/>
                </a:solidFill>
              </a:rPr>
              <a:t>BIGSCREEN</a:t>
            </a:r>
          </a:p>
          <a:p>
            <a:pPr algn="ctr">
              <a:buSzPct val="100000"/>
            </a:pPr>
            <a:r>
              <a:rPr lang="fr-FR" sz="4000" b="1" dirty="0">
                <a:solidFill>
                  <a:schemeClr val="bg1"/>
                </a:solidFill>
              </a:rPr>
              <a:t>Plateforme de sondage en ligne </a:t>
            </a:r>
          </a:p>
        </p:txBody>
      </p:sp>
      <p:sp>
        <p:nvSpPr>
          <p:cNvPr id="7" name="Google Shape;94;p1"/>
          <p:cNvSpPr txBox="1"/>
          <p:nvPr/>
        </p:nvSpPr>
        <p:spPr>
          <a:xfrm>
            <a:off x="3359696" y="3940916"/>
            <a:ext cx="5701552" cy="4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-FR" sz="20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Présentée </a:t>
            </a:r>
            <a:r>
              <a:rPr lang="fr-FR" sz="2000" b="1" i="0" u="sng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</a:t>
            </a: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James martial </a:t>
            </a:r>
            <a:r>
              <a:rPr lang="fr-FR" sz="20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nyonse</a:t>
            </a:r>
            <a:r>
              <a:rPr lang="fr-FR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91;p1"/>
          <p:cNvSpPr txBox="1"/>
          <p:nvPr/>
        </p:nvSpPr>
        <p:spPr>
          <a:xfrm>
            <a:off x="6881194" y="5233027"/>
            <a:ext cx="4563034" cy="7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-FR" sz="20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Année académique</a:t>
            </a:r>
            <a:r>
              <a:rPr lang="fr-FR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2022-2023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1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6146" name="Picture 2" descr="C:\Users\HP\Downloads\Diagramme de classe Bigscreen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6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72;p6"/>
          <p:cNvSpPr txBox="1">
            <a:spLocks noGrp="1"/>
          </p:cNvSpPr>
          <p:nvPr>
            <p:ph type="body" idx="1"/>
          </p:nvPr>
        </p:nvSpPr>
        <p:spPr>
          <a:xfrm>
            <a:off x="2375738" y="5301208"/>
            <a:ext cx="85701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u="sng" dirty="0"/>
              <a:t>Diagramme de classe</a:t>
            </a:r>
            <a:endParaRPr u="sng" dirty="0"/>
          </a:p>
        </p:txBody>
      </p:sp>
      <p:pic>
        <p:nvPicPr>
          <p:cNvPr id="9" name="Google Shape;17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 descr="D:\ecole-projets\projet Final\projet-final-bigscreen\zonnin -wireframme- maquette- use case\zo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8" y="1196751"/>
            <a:ext cx="11598904" cy="53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 descr="D:\ecole-projets\projet Final\projet-final-bigscreen\zonnin -wireframme- maquette- use case\wirefra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3" y="1124744"/>
            <a:ext cx="1217059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42" name="Picture 2" descr="D:\ecole-projets\projet Final\projet-final-bigscreen\zonnin -wireframme- maquette- use case\maquet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121844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Google Shape;241;p14"/>
          <p:cNvSpPr txBox="1"/>
          <p:nvPr/>
        </p:nvSpPr>
        <p:spPr>
          <a:xfrm>
            <a:off x="1444622" y="1052736"/>
            <a:ext cx="90065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r>
              <a:rPr lang="fr-FR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utilisées </a:t>
            </a:r>
            <a:endParaRPr dirty="0"/>
          </a:p>
        </p:txBody>
      </p:sp>
      <p:sp>
        <p:nvSpPr>
          <p:cNvPr id="8" name="Google Shape;242;p14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Google Shape;244;p14"/>
          <p:cNvSpPr/>
          <p:nvPr/>
        </p:nvSpPr>
        <p:spPr>
          <a:xfrm>
            <a:off x="1626584" y="3645108"/>
            <a:ext cx="3557364" cy="1746356"/>
          </a:xfrm>
          <a:prstGeom prst="rect">
            <a:avLst/>
          </a:prstGeom>
          <a:noFill/>
          <a:ln>
            <a:noFill/>
          </a:ln>
        </p:spPr>
      </p:sp>
      <p:pic>
        <p:nvPicPr>
          <p:cNvPr id="12" name="Picture 3" descr="D:\ecole-projets\projet Final\projet-final-bigscreen\slide\rea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09" y="2390867"/>
            <a:ext cx="3014489" cy="16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:\ecole-projets\projet Final\projet-final-bigscreen\slide\chart-j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55" y="2348020"/>
            <a:ext cx="2704883" cy="17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:\ecole-projets\projet Final\projet-final-bigscreen\slide\htm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21" y="2246851"/>
            <a:ext cx="2239108" cy="152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D:\ecole-projets\projet Final\projet-final-bigscreen\slide\bootstrap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94" y="4500519"/>
            <a:ext cx="1932746" cy="15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D:\ecole-projets\projet Final\projet-final-bigscreen\slide\react lo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755" y="4343466"/>
            <a:ext cx="4104456" cy="16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" descr="D:\ecole-projets\projet Final\projet-final-bigscreen\slide\icone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15" y="4635045"/>
            <a:ext cx="3162452" cy="12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2535866" y="1177364"/>
            <a:ext cx="89607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</a:t>
            </a:r>
            <a:r>
              <a:rPr lang="fr-FR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utilisées </a:t>
            </a:r>
            <a:endParaRPr dirty="0"/>
          </a:p>
        </p:txBody>
      </p:sp>
      <p:sp>
        <p:nvSpPr>
          <p:cNvPr id="242" name="Google Shape;24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pic>
        <p:nvPicPr>
          <p:cNvPr id="243" name="Google Shape;24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4"/>
          <p:cNvSpPr/>
          <p:nvPr/>
        </p:nvSpPr>
        <p:spPr>
          <a:xfrm>
            <a:off x="1474184" y="3492708"/>
            <a:ext cx="3557364" cy="1746356"/>
          </a:xfrm>
          <a:prstGeom prst="rect">
            <a:avLst/>
          </a:prstGeom>
          <a:noFill/>
          <a:ln>
            <a:noFill/>
          </a:ln>
        </p:spPr>
      </p:sp>
      <p:pic>
        <p:nvPicPr>
          <p:cNvPr id="7170" name="Picture 2" descr="D:\ecole-projets\projet Final\projet-final-bigscreen\slide\laravel-mark-red-type-black_w128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001580"/>
            <a:ext cx="1894681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ecole-projets\projet Final\projet-final-bigscreen\slide\xamp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13" y="5196842"/>
            <a:ext cx="2123520" cy="118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D:\ecole-projets\projet Final\projet-final-bigscreen\slide\Sanctu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123286"/>
            <a:ext cx="2726457" cy="17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Google Shape;241;p14"/>
          <p:cNvSpPr txBox="1"/>
          <p:nvPr/>
        </p:nvSpPr>
        <p:spPr>
          <a:xfrm>
            <a:off x="950023" y="4435076"/>
            <a:ext cx="1059493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de Gestion de Base de Données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5" name="Google Shape;241;p14"/>
          <p:cNvSpPr txBox="1"/>
          <p:nvPr/>
        </p:nvSpPr>
        <p:spPr>
          <a:xfrm>
            <a:off x="2535866" y="1177364"/>
            <a:ext cx="89607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Versioning</a:t>
            </a: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l’application</a:t>
            </a:r>
            <a:endParaRPr dirty="0"/>
          </a:p>
        </p:txBody>
      </p:sp>
      <p:sp>
        <p:nvSpPr>
          <p:cNvPr id="6" name="Google Shape;242;p1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7" name="Google Shape;2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4;p14"/>
          <p:cNvSpPr/>
          <p:nvPr/>
        </p:nvSpPr>
        <p:spPr>
          <a:xfrm>
            <a:off x="1474184" y="3492708"/>
            <a:ext cx="3557364" cy="1746356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ZoneTexte 11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266" name="Picture 2" descr="D:\ecole-projets\projet Final\projet-final-bigscreen\slide\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19" y="2798024"/>
            <a:ext cx="4280900" cy="18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ecole-projets\projet Final\projet-final-bigscreen\slide\GitBash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798024"/>
            <a:ext cx="4020845" cy="18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&lt; DEMONSTRATION /&gt;</a:t>
            </a:r>
            <a:endParaRPr lang="fr-FR" sz="8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0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-99392"/>
            <a:ext cx="12192000" cy="69573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latin typeface="Calibri" pitchFamily="34" charset="0"/>
                <a:cs typeface="Calibri" pitchFamily="34" charset="0"/>
              </a:rPr>
              <a:t>&lt; POINT DE DEVELOPPEMENT /&gt;</a:t>
            </a:r>
          </a:p>
        </p:txBody>
      </p:sp>
    </p:spTree>
    <p:extLst>
      <p:ext uri="{BB962C8B-B14F-4D97-AF65-F5344CB8AC3E}">
        <p14:creationId xmlns:p14="http://schemas.microsoft.com/office/powerpoint/2010/main" val="336740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241;p14"/>
          <p:cNvSpPr txBox="1"/>
          <p:nvPr/>
        </p:nvSpPr>
        <p:spPr>
          <a:xfrm>
            <a:off x="5031548" y="797802"/>
            <a:ext cx="71820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RECETTE FONCTIONNELLE</a:t>
            </a: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1942652" y="2430632"/>
            <a:ext cx="838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Effectuer un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Consulter ses réponses via le lien fourni après le sondage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491697" y="1668668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</a:rPr>
              <a:t>Le client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506380" y="3573611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L’administrateur 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1038" y="4221088"/>
            <a:ext cx="8896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Se connecter et se déconnecter de l’interface d’administration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Avoir les statistiques du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Lister toutes les questions pour un sondage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Avoir les réponses de tous les participants</a:t>
            </a:r>
          </a:p>
        </p:txBody>
      </p:sp>
    </p:spTree>
    <p:extLst>
      <p:ext uri="{BB962C8B-B14F-4D97-AF65-F5344CB8AC3E}">
        <p14:creationId xmlns:p14="http://schemas.microsoft.com/office/powerpoint/2010/main" val="42640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3747247" y="4462649"/>
            <a:ext cx="1380565" cy="458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4787154" y="1330497"/>
            <a:ext cx="6857998" cy="4196695"/>
            <a:chOff x="0" y="390"/>
            <a:chExt cx="6857998" cy="4196695"/>
          </a:xfrm>
        </p:grpSpPr>
        <p:sp>
          <p:nvSpPr>
            <p:cNvPr id="102" name="Google Shape;102;p2"/>
            <p:cNvSpPr/>
            <p:nvPr/>
          </p:nvSpPr>
          <p:spPr>
            <a:xfrm rot="5400000">
              <a:off x="-174019" y="174718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" y="406745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3458003" y="-2645522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812092" y="37200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Introduction et problématique 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-174019" y="1186804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" y="1418831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3458003" y="-1633127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812092" y="1049595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Planification et conception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-174019" y="2198889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" y="2430916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3458003" y="-621041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812092" y="2061681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Exécution et mise en œuvre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-174019" y="3210975"/>
              <a:ext cx="1160130" cy="812091"/>
            </a:xfrm>
            <a:prstGeom prst="chevron">
              <a:avLst>
                <a:gd name="adj" fmla="val 50000"/>
              </a:avLst>
            </a:prstGeom>
            <a:solidFill>
              <a:srgbClr val="FFD966"/>
            </a:solidFill>
            <a:ln w="12700" cap="flat" cmpd="sng">
              <a:solidFill>
                <a:srgbClr val="FEE5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1" y="3443002"/>
              <a:ext cx="812091" cy="348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fr-FR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3458003" y="391043"/>
              <a:ext cx="754084" cy="6045908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12092" y="3073766"/>
              <a:ext cx="6009097" cy="680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21575" rIns="21575" bIns="215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fr-FR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Conclusion</a:t>
              </a:r>
              <a:endParaRPr/>
            </a:p>
          </p:txBody>
        </p:sp>
      </p:grpSp>
      <p:sp>
        <p:nvSpPr>
          <p:cNvPr id="118" name="Google Shape;118;p2"/>
          <p:cNvSpPr/>
          <p:nvPr/>
        </p:nvSpPr>
        <p:spPr>
          <a:xfrm>
            <a:off x="345142" y="2784428"/>
            <a:ext cx="4258234" cy="128914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241;p14"/>
          <p:cNvSpPr txBox="1"/>
          <p:nvPr/>
        </p:nvSpPr>
        <p:spPr>
          <a:xfrm>
            <a:off x="2999656" y="797802"/>
            <a:ext cx="921394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PROPOSITIONS D’EVOLUTIONS</a:t>
            </a: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1352791" y="198884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L’administrateur pourra </a:t>
            </a:r>
            <a:r>
              <a:rPr lang="fr-FR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41726" y="2708920"/>
            <a:ext cx="99950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Contribuer lui-même les questions du sondages via une interface 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Inscrire un autre administrateur et lui donner des rôles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Ajouter un autre sondage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03512" y="4149080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Le client pourra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850262" y="4653136"/>
            <a:ext cx="7991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Recevoir par e-mail le lien pour consulter ses réponses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270" name="Google Shape;27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7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Conclusion 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Arial Rounded MT Bold" pitchFamily="34" charset="0"/>
              </a:rPr>
              <a:t>MERCI POUR VOTRE ATTENTION</a:t>
            </a:r>
          </a:p>
          <a:p>
            <a:pPr algn="ctr"/>
            <a:endParaRPr lang="fr-FR" sz="4400" dirty="0">
              <a:latin typeface="Arial Rounded MT Bold" pitchFamily="34" charset="0"/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4000" dirty="0">
                <a:latin typeface="Berlin Sans FB" pitchFamily="34" charset="0"/>
              </a:rPr>
              <a:t>AVEZ-VOUS DES QUESTIONS ?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4007768" y="3429000"/>
            <a:ext cx="3600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01"/>
          <a:stretch/>
        </p:blipFill>
        <p:spPr>
          <a:xfrm>
            <a:off x="3935760" y="322102"/>
            <a:ext cx="4656529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70" y="4770919"/>
            <a:ext cx="739204" cy="176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63352" y="3555321"/>
            <a:ext cx="11809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Afin de préparer une application toujours plus facile à utiliser, </a:t>
            </a:r>
          </a:p>
          <a:p>
            <a:pPr algn="just"/>
            <a:r>
              <a:rPr lang="fr-FR" sz="3200" dirty="0">
                <a:solidFill>
                  <a:srgbClr val="002060"/>
                </a:solidFill>
                <a:latin typeface="Bahnschrift SemiBold" pitchFamily="34" charset="0"/>
                <a:cs typeface="Calibri" pitchFamily="34" charset="0"/>
              </a:rPr>
              <a:t>seul ou en famille, comment pouvons faire pour avoir des retours utilisateurs sur l’intéressement à nos différentes plateformes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67408" y="332972"/>
            <a:ext cx="2169802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670" y="4770919"/>
            <a:ext cx="739204" cy="176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767408" y="332972"/>
            <a:ext cx="2169802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SOLUTION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HP\Downloads\creative-725811_19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2136"/>
            <a:ext cx="12192000" cy="597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9336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800" dirty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BIGSCREEN</a:t>
            </a:r>
            <a:r>
              <a:rPr lang="fr-FR" sz="2000" dirty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 </a:t>
            </a:r>
            <a:endParaRPr lang="fr-FR" dirty="0">
              <a:solidFill>
                <a:srgbClr val="7030A0"/>
              </a:solidFill>
              <a:latin typeface="Bahnschrift SemiBold" pitchFamily="34" charset="0"/>
              <a:cs typeface="Calibri" pitchFamily="34" charset="0"/>
            </a:endParaRPr>
          </a:p>
          <a:p>
            <a:r>
              <a:rPr lang="fr-FR" sz="2400" dirty="0">
                <a:solidFill>
                  <a:srgbClr val="7030A0"/>
                </a:solidFill>
                <a:latin typeface="Bahnschrift SemiBold" pitchFamily="34" charset="0"/>
                <a:cs typeface="Calibri" pitchFamily="34" charset="0"/>
              </a:rPr>
              <a:t>Plateforme de sondage en ligne</a:t>
            </a:r>
          </a:p>
        </p:txBody>
      </p:sp>
    </p:spTree>
    <p:extLst>
      <p:ext uri="{BB962C8B-B14F-4D97-AF65-F5344CB8AC3E}">
        <p14:creationId xmlns:p14="http://schemas.microsoft.com/office/powerpoint/2010/main" val="22069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 descr="C:\Users\HP\Downloads\business-3694993_192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34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9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3701226" y="1507724"/>
            <a:ext cx="614978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des besoins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2677" y="4764943"/>
            <a:ext cx="5799323" cy="51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/>
          <p:cNvSpPr txBox="1"/>
          <p:nvPr/>
        </p:nvSpPr>
        <p:spPr>
          <a:xfrm>
            <a:off x="767408" y="332972"/>
            <a:ext cx="439248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PLANIFICATION ET CONCEPTION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121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43" y="2711499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429314" y="2923977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 client doit pouvoir répondre au sondage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513752" y="3790291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 client doit pouvoir lister toutes ses réponses</a:t>
            </a:r>
          </a:p>
        </p:txBody>
      </p:sp>
      <p:pic>
        <p:nvPicPr>
          <p:cNvPr id="21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6" y="3536577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1513752" y="4658071"/>
            <a:ext cx="778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Un administrateur doit pouvoir lister toutes les réponses</a:t>
            </a:r>
          </a:p>
        </p:txBody>
      </p:sp>
      <p:pic>
        <p:nvPicPr>
          <p:cNvPr id="23" name="Picture 1" descr="C:\Users\HP\Downloads\ok-1976099_12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6" y="4404357"/>
            <a:ext cx="969094" cy="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4034118" y="1595719"/>
            <a:ext cx="7319682" cy="458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dirty="0"/>
              <a:t>Conception</a:t>
            </a:r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523" y="2805952"/>
            <a:ext cx="4076700" cy="33710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775520" y="5589240"/>
            <a:ext cx="85701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fr-FR" sz="4800" b="1" u="sng" dirty="0"/>
              <a:t>Diagramme de cas d’utilisation</a:t>
            </a:r>
            <a:endParaRPr u="sng"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5906" y="0"/>
            <a:ext cx="1246094" cy="66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lh7-us.googleusercontent.com/Mr288tKs6JnlF-ZyqIxfj55nTX9y5JRYPOhiuAz1PdKuDDwf2cvQMtdWexKgSzGEgLgtcE7Wjq69TgTDeSGsl06QDrmFYuJq0x7Xag7LWe1i1GMdVZyY_oZrKfvtGbX5pkfr1O9tV37qA3SXojZ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73" y="908720"/>
            <a:ext cx="8424936" cy="479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767408" y="332972"/>
            <a:ext cx="4032448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EXECUTION ET MIS EN OEUVRE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79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312</Words>
  <Application>Microsoft Office PowerPoint</Application>
  <PresentationFormat>Grand écran</PresentationFormat>
  <Paragraphs>89</Paragraphs>
  <Slides>22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Bahnschrift SemiBold</vt:lpstr>
      <vt:lpstr>Berlin Sans FB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BIGSCREEN Plateforme de sondage en ligne</dc:title>
  <dc:creator>JAMES92</dc:creator>
  <cp:lastModifiedBy>KENNE BRICE-DARIOS</cp:lastModifiedBy>
  <cp:revision>16</cp:revision>
  <dcterms:created xsi:type="dcterms:W3CDTF">2023-09-03T09:01:20Z</dcterms:created>
  <dcterms:modified xsi:type="dcterms:W3CDTF">2024-01-27T14:08:55Z</dcterms:modified>
</cp:coreProperties>
</file>