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44"/>
  </p:normalViewPr>
  <p:slideViewPr>
    <p:cSldViewPr snapToGrid="0" snapToObjects="1">
      <p:cViewPr varScale="1">
        <p:scale>
          <a:sx n="129" d="100"/>
          <a:sy n="129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C06E4-3322-4F4C-8058-ADA650A05827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AFF69-F28A-9F4B-B9C6-D6650D3F5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83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AFF69-F28A-9F4B-B9C6-D6650D3F57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5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E613-99B7-2345-8197-E2B91845F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692B7-5021-7042-AE72-F502F473E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5BF6-6ED7-5440-9588-444AD178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718D-E187-B94D-A9FA-98D3585F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157DE-020F-3C42-BF00-1E68E330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1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98075-F5C2-524D-B6B3-35E8041BA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092E2-3AF1-8B40-8BB8-6B71D04E9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2A4F-60BC-1C46-96B7-4BBD7ECD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ACF2B-04C1-AE44-B5BE-CF6A9E63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1BC3E-E4B2-FB4C-B521-FF6C4DAE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3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5B5642-9F1F-D346-A3C0-A7159015D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31B66-DE26-BF41-BE05-87161ACA2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CB28-0CB5-F548-B7D0-A16B8ACD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7561-6D91-F049-80C3-4FDE0D27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E7A89-24C9-014C-B641-D07B3912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1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CF00-BF3D-AE45-BED9-C5CE86D2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7BAF-8F09-014B-AE62-BA859DBE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F88D1-76AA-8D42-9DC2-C187A455C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41F4-82B4-8140-8EFD-3F35915F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09136-D4A0-3244-8E5F-FF6B820E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7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4A2C7-6000-E54E-9293-B01701AAE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7B9EF-33CA-2548-9702-66944943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39BB2-9A38-6C46-B91F-30FB1ED5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32204-D2A9-454A-ADC2-D249B4F5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7B4BD-C7BC-484C-B296-401E9BEB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95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BF872-4769-114D-9298-EA5FFFBE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C0438-5EE1-7F4A-9975-325095523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480B6-DF03-9748-A048-28097FB4C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D85EF-1ECE-184C-992F-187039F3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4F38B-A8A3-944F-BCAD-6244F68F3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E9874-EE03-D94F-B9BB-586DE85A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1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31E4-24A5-074C-9665-BEA118BA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C343F-2141-3449-A7D4-11C7F76D5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A59E5-E417-C64A-801F-546C2A4B4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8B885-91E7-284D-BA68-DB620A8CA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C4795-8FF4-354C-894A-34922A2D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BA2FB-968E-9F4F-AC81-B3A2E047F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8D7411-E7FB-B64F-B0F3-ABC0D7A0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B1958-4A73-5B45-9360-49A8DF21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5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396D-0883-154D-89A6-76A384CE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E134A-75DB-BB4A-A30D-EDD71A13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623AC-524D-4649-A594-DB3AE5C1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AA527-8F61-5548-9A29-14CCFA1A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4B7A3-3749-8241-A4FE-C7A94C65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1C2E4-CF45-2747-AA85-9EFACAF4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9114D-64E9-D94A-86CA-ACF3AE42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27CC-22CE-D249-A1FF-9AC5DE06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1496-82AC-0548-90E6-FADF531F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9299B-46CF-4746-A015-68A1C18FD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6EF2A-844B-6A45-9F02-19F7277EF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E74CD-A820-304F-94D6-73C50343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6373F-9CB5-0244-85BC-6FA1374E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1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2524-186D-7944-A5B7-FF5C20F6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F35F0-6580-204A-B592-C43A165DF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A6054-E57F-7445-A36C-111757FAC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2661A-C9E2-8C4F-9A36-CE449D2A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9E09-E0EE-CF49-A30E-E9133D1E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C5C8F-ED74-BD4B-B8D5-B26791E8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B9309-D195-E945-8EBC-212D3DC34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813D-2898-8C45-BFB4-9EE34C47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E14C-FCCB-9349-9853-B74C65565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0CE2A-2EB1-3549-89C5-9432F2D80246}" type="datetimeFigureOut">
              <a:rPr lang="en-US" smtClean="0"/>
              <a:t>5/12/21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BC6AF-72A6-FB4A-B45A-D545C589AA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B3C8-4362-6043-BDFB-F401BC16B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4D1DF-F0EA-4044-BC27-D551C02D9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33FD35-68A1-E144-B5C6-156BD8893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73" y="2951369"/>
            <a:ext cx="8315739" cy="36589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F7398C0-BCC8-414E-8C9F-9310B7D9E6C6}"/>
              </a:ext>
            </a:extLst>
          </p:cNvPr>
          <p:cNvSpPr/>
          <p:nvPr/>
        </p:nvSpPr>
        <p:spPr>
          <a:xfrm>
            <a:off x="5625548" y="2951369"/>
            <a:ext cx="1073426" cy="42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DE29A2-E955-A446-A7D4-067794585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803" y="728728"/>
            <a:ext cx="6319078" cy="222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0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cp:lastPrinted>2021-05-13T02:25:19Z</cp:lastPrinted>
  <dcterms:created xsi:type="dcterms:W3CDTF">2021-05-13T02:21:28Z</dcterms:created>
  <dcterms:modified xsi:type="dcterms:W3CDTF">2021-05-13T02:25:43Z</dcterms:modified>
</cp:coreProperties>
</file>