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27"/>
  </p:normalViewPr>
  <p:slideViewPr>
    <p:cSldViewPr snapToGrid="0" snapToObjects="1">
      <p:cViewPr varScale="1">
        <p:scale>
          <a:sx n="186" d="100"/>
          <a:sy n="186" d="100"/>
        </p:scale>
        <p:origin x="24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FA2C-BF00-DB44-90C1-0332367A3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D175C-098D-FC47-A97B-AE91F7804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4884-30E9-A342-AC88-FD5DE346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9456-1204-5B47-A496-85EF4F91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2CA0-7DBD-DE40-BE6E-D049FA89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2F30-502B-7B4E-BDE5-169C5A7E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FD1E2-D69E-AE4F-B94E-FA5EC9DB0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A9D4-6721-C54C-8852-0CB8C42E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B8CF-0F2D-424B-83FA-49F3FC88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3B42-F26D-5B47-A305-9DDB0F3E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6B81A-C369-C34E-8D20-3BAAF413F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DAFB3-1C72-5A4E-A052-9AE99640F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7B0C9-DC64-5142-AA87-24EDA08F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C112-1C9D-0744-AFE6-781F55F6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64FD-A529-0642-9AF6-7EA138BE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E3BB-CC58-2947-8B49-928DEF67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2C08-594E-994D-BD5F-ECFC3FC6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5CC5-6DE8-5246-8342-F168687D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3CF1F-4F0E-8847-90D0-8058C6E8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9CD2-1D79-6942-8599-FC823DF2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0DDD-16D5-A647-914D-964B4B5D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09F4-7F3A-6844-A637-E940A686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5CE7-0193-6B49-B789-F793E93C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9811-1987-F14E-9790-921C3E3F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BD72-19BB-834C-9CDF-9B635858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F6BB-347E-7046-AEFF-12C3E380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1AD-27CA-4245-A313-D4BCE37DB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A04E4-D64C-5F4B-9904-EDA70FE70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142C6-30DF-A84C-99FE-2C73B900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3F220-88C2-2045-88AE-5DD5E550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ACF7-3E43-5547-B252-02E57B7E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AB70-CE89-CE40-A8BC-40E13BD1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95EF7-7787-5244-9646-0B7EC158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15A33-1D2F-B44A-9E52-6E9934A7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8A0CC-6654-B94F-B505-CAB1D2B01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537A2-416E-0E49-9FA9-569BD2D82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F82AE-A106-EA4A-BFA7-6F7EE382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FAC61-A77C-4248-BEB9-841D9752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B49CC-501F-F04C-B0E0-20F4B33F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2429-B7EA-EF4E-A8D0-C2BDE39B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72491-EF8E-F844-B7D6-BD0DEB75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3E662-0D72-5348-AA98-140BA424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A45F9-B18F-0B4C-A71D-1E923119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BA889-065B-1E49-A4C1-3F350AB1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329CC-1473-B846-9936-D3CCBB8F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21C1F-85A2-AE4E-BB61-EF154933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87DE-72C3-214E-B890-B6CEFFC0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D710-2F2B-1540-AD4A-3F4404FE8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E1E1B-3DB4-E241-A9BF-C2AF845A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325D-8AA7-064E-AA98-8512836D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EFD8B-72C5-BF42-A0A1-5800B340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7587B-5B27-444F-B74D-62EC8B77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A074-5FFA-DC4B-AF6B-8CD3DEFA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457D6-6290-FE46-BA17-9B36BD354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F7E55-0321-F64A-98FE-6003C6D33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5AAE-C525-E947-AE4C-DB8C325A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CFD46-E81C-324B-9294-EBCAF7FF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1DD79-FDBD-EC41-9FCE-1EAA8323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3D307-5B78-EE44-BF30-39001ED1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A357-93C7-AC47-9B40-BD31C2F0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20E9-FE03-B244-AA34-04D0C04A2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700DF-908E-4549-BB6E-408D21BB4E7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6FD6-6A4C-8841-92A3-B3C5926BC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C195-4361-2542-BC16-E590E18DA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864F-CF9C-D948-97C4-6D10612C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827B315A-036F-C943-92B1-AC92A09638D6}"/>
              </a:ext>
            </a:extLst>
          </p:cNvPr>
          <p:cNvGrpSpPr/>
          <p:nvPr/>
        </p:nvGrpSpPr>
        <p:grpSpPr>
          <a:xfrm>
            <a:off x="4440118" y="2002309"/>
            <a:ext cx="1795168" cy="1765192"/>
            <a:chOff x="1710464" y="1196283"/>
            <a:chExt cx="1795168" cy="1765192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9CEA7162-1079-4A45-9F4E-A8D8A97DD2CB}"/>
                </a:ext>
              </a:extLst>
            </p:cNvPr>
            <p:cNvSpPr/>
            <p:nvPr/>
          </p:nvSpPr>
          <p:spPr>
            <a:xfrm>
              <a:off x="3179238" y="1517227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7836660A-32FB-A641-8DF9-FC6195C81CC8}"/>
                </a:ext>
              </a:extLst>
            </p:cNvPr>
            <p:cNvSpPr/>
            <p:nvPr/>
          </p:nvSpPr>
          <p:spPr>
            <a:xfrm>
              <a:off x="3179238" y="1838171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8E733A0F-3168-F04C-9D97-7CC002A7AF91}"/>
                </a:ext>
              </a:extLst>
            </p:cNvPr>
            <p:cNvSpPr/>
            <p:nvPr/>
          </p:nvSpPr>
          <p:spPr>
            <a:xfrm>
              <a:off x="3179234" y="2159115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01E15FF9-085E-FB43-9D7D-D296DF7DE2E7}"/>
                </a:ext>
              </a:extLst>
            </p:cNvPr>
            <p:cNvSpPr/>
            <p:nvPr/>
          </p:nvSpPr>
          <p:spPr>
            <a:xfrm>
              <a:off x="3010898" y="1665172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450D8B37-C948-3B44-AE09-AD0A6B5C7072}"/>
                </a:ext>
              </a:extLst>
            </p:cNvPr>
            <p:cNvSpPr/>
            <p:nvPr/>
          </p:nvSpPr>
          <p:spPr>
            <a:xfrm>
              <a:off x="1710466" y="1998643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39A4900D-1339-4F4A-A7C0-2F5F85BC0B95}"/>
                </a:ext>
              </a:extLst>
            </p:cNvPr>
            <p:cNvSpPr/>
            <p:nvPr/>
          </p:nvSpPr>
          <p:spPr>
            <a:xfrm>
              <a:off x="2200060" y="1196283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2C7993F0-5383-9648-99C7-5CE55AF433BA}"/>
                </a:ext>
              </a:extLst>
            </p:cNvPr>
            <p:cNvSpPr/>
            <p:nvPr/>
          </p:nvSpPr>
          <p:spPr>
            <a:xfrm>
              <a:off x="2036863" y="1356755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BA4A4449-7699-DE4C-A0A7-A79376C7A928}"/>
                </a:ext>
              </a:extLst>
            </p:cNvPr>
            <p:cNvSpPr/>
            <p:nvPr/>
          </p:nvSpPr>
          <p:spPr>
            <a:xfrm>
              <a:off x="1873666" y="1517227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BF9444B9-AAAF-5F4E-BB64-BD414288D862}"/>
                </a:ext>
              </a:extLst>
            </p:cNvPr>
            <p:cNvSpPr/>
            <p:nvPr/>
          </p:nvSpPr>
          <p:spPr>
            <a:xfrm>
              <a:off x="1710468" y="1677699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1A2D72A1-3C6E-5446-819E-B58CB68745CC}"/>
                </a:ext>
              </a:extLst>
            </p:cNvPr>
            <p:cNvSpPr/>
            <p:nvPr/>
          </p:nvSpPr>
          <p:spPr>
            <a:xfrm>
              <a:off x="1710464" y="2319587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9E9BF760-2F89-4B46-AC86-463FE17439E9}"/>
                </a:ext>
              </a:extLst>
            </p:cNvPr>
            <p:cNvSpPr/>
            <p:nvPr/>
          </p:nvSpPr>
          <p:spPr>
            <a:xfrm>
              <a:off x="1710464" y="2640531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0CDC532E-BE6A-6F4A-ACB1-8D19D17DF1C0}"/>
                </a:ext>
              </a:extLst>
            </p:cNvPr>
            <p:cNvSpPr/>
            <p:nvPr/>
          </p:nvSpPr>
          <p:spPr>
            <a:xfrm>
              <a:off x="2526453" y="1196283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0AB2515-00D4-814F-8832-B080E4FC4DFE}"/>
                </a:ext>
              </a:extLst>
            </p:cNvPr>
            <p:cNvSpPr/>
            <p:nvPr/>
          </p:nvSpPr>
          <p:spPr>
            <a:xfrm>
              <a:off x="2852846" y="1196283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12F12AE8-AD95-714D-A170-C866C74661EE}"/>
                </a:ext>
              </a:extLst>
            </p:cNvPr>
            <p:cNvSpPr/>
            <p:nvPr/>
          </p:nvSpPr>
          <p:spPr>
            <a:xfrm>
              <a:off x="3179239" y="1196283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CDCBCF08-1E60-D14B-BCF2-0FE0521D30FD}"/>
                </a:ext>
              </a:extLst>
            </p:cNvPr>
            <p:cNvSpPr/>
            <p:nvPr/>
          </p:nvSpPr>
          <p:spPr>
            <a:xfrm>
              <a:off x="2036863" y="2640531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AF47A8D3-3B5A-3849-83ED-53D7B7D752A3}"/>
                </a:ext>
              </a:extLst>
            </p:cNvPr>
            <p:cNvSpPr/>
            <p:nvPr/>
          </p:nvSpPr>
          <p:spPr>
            <a:xfrm>
              <a:off x="2363256" y="2640531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BAC8B825-9DD6-C549-BF41-60C2FE8EAF0B}"/>
                </a:ext>
              </a:extLst>
            </p:cNvPr>
            <p:cNvSpPr/>
            <p:nvPr/>
          </p:nvSpPr>
          <p:spPr>
            <a:xfrm>
              <a:off x="3016041" y="2319587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9FE27015-0BAE-5C49-BB44-71DF734FFD6D}"/>
                </a:ext>
              </a:extLst>
            </p:cNvPr>
            <p:cNvSpPr/>
            <p:nvPr/>
          </p:nvSpPr>
          <p:spPr>
            <a:xfrm>
              <a:off x="2852845" y="2480059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C8149B9B-F392-6146-A151-EB3B99E9119B}"/>
                </a:ext>
              </a:extLst>
            </p:cNvPr>
            <p:cNvSpPr/>
            <p:nvPr/>
          </p:nvSpPr>
          <p:spPr>
            <a:xfrm>
              <a:off x="3016037" y="1362458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AD244939-D657-664B-B225-289E2AFFEE30}"/>
                </a:ext>
              </a:extLst>
            </p:cNvPr>
            <p:cNvSpPr/>
            <p:nvPr/>
          </p:nvSpPr>
          <p:spPr>
            <a:xfrm>
              <a:off x="2036852" y="1993399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55770EB4-E9F5-0345-8642-1E2803406702}"/>
                </a:ext>
              </a:extLst>
            </p:cNvPr>
            <p:cNvSpPr/>
            <p:nvPr/>
          </p:nvSpPr>
          <p:spPr>
            <a:xfrm>
              <a:off x="2363243" y="1982959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EC1208C-9357-D545-AD3D-74D0EF7BE8F3}"/>
                </a:ext>
              </a:extLst>
            </p:cNvPr>
            <p:cNvSpPr/>
            <p:nvPr/>
          </p:nvSpPr>
          <p:spPr>
            <a:xfrm>
              <a:off x="2036846" y="2313273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679BE2E9-31EA-AC41-A6A7-4084D38FDF9A}"/>
                </a:ext>
              </a:extLst>
            </p:cNvPr>
            <p:cNvSpPr/>
            <p:nvPr/>
          </p:nvSpPr>
          <p:spPr>
            <a:xfrm>
              <a:off x="2363235" y="2307060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EDDDBD5C-CF7C-814B-81AC-6E03D749C988}"/>
                </a:ext>
              </a:extLst>
            </p:cNvPr>
            <p:cNvSpPr/>
            <p:nvPr/>
          </p:nvSpPr>
          <p:spPr>
            <a:xfrm>
              <a:off x="2380406" y="1356755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F4789D05-E244-8E43-B491-23B56D09A114}"/>
                </a:ext>
              </a:extLst>
            </p:cNvPr>
            <p:cNvSpPr/>
            <p:nvPr/>
          </p:nvSpPr>
          <p:spPr>
            <a:xfrm>
              <a:off x="2704698" y="1359887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B3D3903E-07B4-DB46-969E-5FDA5551B7D2}"/>
                </a:ext>
              </a:extLst>
            </p:cNvPr>
            <p:cNvSpPr/>
            <p:nvPr/>
          </p:nvSpPr>
          <p:spPr>
            <a:xfrm>
              <a:off x="2215103" y="1517227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A51B9CDB-E5BB-1942-9D25-620FE9C0D880}"/>
                </a:ext>
              </a:extLst>
            </p:cNvPr>
            <p:cNvSpPr/>
            <p:nvPr/>
          </p:nvSpPr>
          <p:spPr>
            <a:xfrm>
              <a:off x="2036861" y="1657889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B8891798-7B78-ED47-B693-C783BAE23285}"/>
                </a:ext>
              </a:extLst>
            </p:cNvPr>
            <p:cNvSpPr/>
            <p:nvPr/>
          </p:nvSpPr>
          <p:spPr>
            <a:xfrm>
              <a:off x="2544356" y="1511983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C86D155F-B1E1-2949-B82F-4FA5172DA5ED}"/>
                </a:ext>
              </a:extLst>
            </p:cNvPr>
            <p:cNvSpPr/>
            <p:nvPr/>
          </p:nvSpPr>
          <p:spPr>
            <a:xfrm>
              <a:off x="2862783" y="1510453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6D091A1C-2E66-F742-8843-696E91E5359C}"/>
                </a:ext>
              </a:extLst>
            </p:cNvPr>
            <p:cNvSpPr/>
            <p:nvPr/>
          </p:nvSpPr>
          <p:spPr>
            <a:xfrm>
              <a:off x="2363253" y="1657889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2F8FA152-143E-0548-85EC-6A98B47ECBC7}"/>
                </a:ext>
              </a:extLst>
            </p:cNvPr>
            <p:cNvSpPr/>
            <p:nvPr/>
          </p:nvSpPr>
          <p:spPr>
            <a:xfrm>
              <a:off x="3010879" y="1986116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60AF2437-0CE7-4D4B-BB31-CB298EB7415D}"/>
                </a:ext>
              </a:extLst>
            </p:cNvPr>
            <p:cNvSpPr/>
            <p:nvPr/>
          </p:nvSpPr>
          <p:spPr>
            <a:xfrm>
              <a:off x="2847682" y="1824625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AB77A560-5247-364C-8C55-4E7C9794C8E9}"/>
                </a:ext>
              </a:extLst>
            </p:cNvPr>
            <p:cNvSpPr/>
            <p:nvPr/>
          </p:nvSpPr>
          <p:spPr>
            <a:xfrm>
              <a:off x="2842520" y="2155983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9DFD865F-49E6-834F-847F-EA82EF4AB179}"/>
                </a:ext>
              </a:extLst>
            </p:cNvPr>
            <p:cNvSpPr/>
            <p:nvPr/>
          </p:nvSpPr>
          <p:spPr>
            <a:xfrm>
              <a:off x="2689649" y="2640531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A7F4D411-1B19-B740-AA6F-EAA9D64881B8}"/>
                </a:ext>
              </a:extLst>
            </p:cNvPr>
            <p:cNvSpPr/>
            <p:nvPr/>
          </p:nvSpPr>
          <p:spPr>
            <a:xfrm>
              <a:off x="2689642" y="1986116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2258A435-46D6-AA4D-9DAA-093D7B0C609F}"/>
                </a:ext>
              </a:extLst>
            </p:cNvPr>
            <p:cNvSpPr/>
            <p:nvPr/>
          </p:nvSpPr>
          <p:spPr>
            <a:xfrm>
              <a:off x="2689642" y="2313323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68E144D8-B831-6847-A0AE-09FC2B90E131}"/>
                </a:ext>
              </a:extLst>
            </p:cNvPr>
            <p:cNvSpPr/>
            <p:nvPr/>
          </p:nvSpPr>
          <p:spPr>
            <a:xfrm>
              <a:off x="2689646" y="1651625"/>
              <a:ext cx="326393" cy="32094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576D68-92B3-894F-A025-B7BB3BD694F3}"/>
              </a:ext>
            </a:extLst>
          </p:cNvPr>
          <p:cNvCxnSpPr>
            <a:cxnSpLocks/>
          </p:cNvCxnSpPr>
          <p:nvPr/>
        </p:nvCxnSpPr>
        <p:spPr>
          <a:xfrm>
            <a:off x="4430174" y="3887893"/>
            <a:ext cx="13155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65C170-8A52-5A4C-B255-465979DEDD05}"/>
              </a:ext>
            </a:extLst>
          </p:cNvPr>
          <p:cNvCxnSpPr>
            <a:cxnSpLocks/>
          </p:cNvCxnSpPr>
          <p:nvPr/>
        </p:nvCxnSpPr>
        <p:spPr>
          <a:xfrm flipV="1">
            <a:off x="4301353" y="2563961"/>
            <a:ext cx="4" cy="12035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C1B4998-4144-554E-8AA7-F5560EE08417}"/>
              </a:ext>
            </a:extLst>
          </p:cNvPr>
          <p:cNvSpPr txBox="1"/>
          <p:nvPr/>
        </p:nvSpPr>
        <p:spPr>
          <a:xfrm>
            <a:off x="4714153" y="3885601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 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9A4756-E831-C346-8E22-9E5C1365878D}"/>
              </a:ext>
            </a:extLst>
          </p:cNvPr>
          <p:cNvSpPr txBox="1"/>
          <p:nvPr/>
        </p:nvSpPr>
        <p:spPr>
          <a:xfrm rot="16200000">
            <a:off x="3751002" y="3008605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 2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6BFA1DA-1973-3246-8C3E-BBFE895539FD}"/>
              </a:ext>
            </a:extLst>
          </p:cNvPr>
          <p:cNvCxnSpPr>
            <a:cxnSpLocks/>
          </p:cNvCxnSpPr>
          <p:nvPr/>
        </p:nvCxnSpPr>
        <p:spPr>
          <a:xfrm flipV="1">
            <a:off x="4334348" y="1952553"/>
            <a:ext cx="536614" cy="534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966039-D660-AE42-A788-F1B278996E2B}"/>
              </a:ext>
            </a:extLst>
          </p:cNvPr>
          <p:cNvSpPr txBox="1"/>
          <p:nvPr/>
        </p:nvSpPr>
        <p:spPr>
          <a:xfrm rot="18877997">
            <a:off x="4084048" y="1917510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 3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0F309A2-3F12-5B47-A5A2-EFAB65DB4FF8}"/>
              </a:ext>
            </a:extLst>
          </p:cNvPr>
          <p:cNvGrpSpPr/>
          <p:nvPr/>
        </p:nvGrpSpPr>
        <p:grpSpPr>
          <a:xfrm>
            <a:off x="2632574" y="2801961"/>
            <a:ext cx="1280160" cy="1280160"/>
            <a:chOff x="2292416" y="2502524"/>
            <a:chExt cx="1280160" cy="128016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941C459-455F-884D-8377-F86D550689D1}"/>
                </a:ext>
              </a:extLst>
            </p:cNvPr>
            <p:cNvSpPr/>
            <p:nvPr/>
          </p:nvSpPr>
          <p:spPr>
            <a:xfrm>
              <a:off x="3185559" y="2689065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DCFDCB4-A605-CA42-8844-AEB320137CA0}"/>
                </a:ext>
              </a:extLst>
            </p:cNvPr>
            <p:cNvSpPr/>
            <p:nvPr/>
          </p:nvSpPr>
          <p:spPr>
            <a:xfrm rot="19754027">
              <a:off x="2421708" y="3174139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C448915-4E10-0E40-AF41-72C7701A2A17}"/>
                </a:ext>
              </a:extLst>
            </p:cNvPr>
            <p:cNvSpPr/>
            <p:nvPr/>
          </p:nvSpPr>
          <p:spPr>
            <a:xfrm rot="17805248">
              <a:off x="2516846" y="2751598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E8E31B7-4774-A544-BD24-884E899736F3}"/>
                </a:ext>
              </a:extLst>
            </p:cNvPr>
            <p:cNvSpPr/>
            <p:nvPr/>
          </p:nvSpPr>
          <p:spPr>
            <a:xfrm rot="18944562">
              <a:off x="3168234" y="3379444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B8D05B-B788-034A-8FDC-32E2D4152617}"/>
                </a:ext>
              </a:extLst>
            </p:cNvPr>
            <p:cNvCxnSpPr>
              <a:cxnSpLocks/>
              <a:stCxn id="49" idx="5"/>
              <a:endCxn id="47" idx="2"/>
            </p:cNvCxnSpPr>
            <p:nvPr/>
          </p:nvCxnSpPr>
          <p:spPr>
            <a:xfrm flipV="1">
              <a:off x="2682658" y="2774109"/>
              <a:ext cx="502901" cy="359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BBEBB6F-70B8-9349-91EA-C02A15E7E580}"/>
                </a:ext>
              </a:extLst>
            </p:cNvPr>
            <p:cNvCxnSpPr>
              <a:stCxn id="47" idx="4"/>
              <a:endCxn id="50" idx="7"/>
            </p:cNvCxnSpPr>
            <p:nvPr/>
          </p:nvCxnSpPr>
          <p:spPr>
            <a:xfrm flipH="1">
              <a:off x="3254380" y="2859153"/>
              <a:ext cx="16222" cy="5202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AD78EB-DB04-254B-8BC7-4F492D680F2D}"/>
                </a:ext>
              </a:extLst>
            </p:cNvPr>
            <p:cNvCxnSpPr>
              <a:cxnSpLocks/>
              <a:stCxn id="48" idx="5"/>
              <a:endCxn id="50" idx="1"/>
            </p:cNvCxnSpPr>
            <p:nvPr/>
          </p:nvCxnSpPr>
          <p:spPr>
            <a:xfrm>
              <a:off x="2589185" y="3280093"/>
              <a:ext cx="579056" cy="1832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A7D2569-7203-F240-8509-975750B1A195}"/>
                </a:ext>
              </a:extLst>
            </p:cNvPr>
            <p:cNvSpPr/>
            <p:nvPr/>
          </p:nvSpPr>
          <p:spPr>
            <a:xfrm>
              <a:off x="2292416" y="2502524"/>
              <a:ext cx="1280160" cy="128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DF7F444-547E-9847-8314-27DB863B646F}"/>
              </a:ext>
            </a:extLst>
          </p:cNvPr>
          <p:cNvGrpSpPr/>
          <p:nvPr/>
        </p:nvGrpSpPr>
        <p:grpSpPr>
          <a:xfrm>
            <a:off x="3339732" y="759857"/>
            <a:ext cx="1280160" cy="1280160"/>
            <a:chOff x="3119392" y="833972"/>
            <a:chExt cx="1280160" cy="128016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3EAEA60-4CA9-E646-BD93-B599E813BBFA}"/>
                </a:ext>
              </a:extLst>
            </p:cNvPr>
            <p:cNvSpPr/>
            <p:nvPr/>
          </p:nvSpPr>
          <p:spPr>
            <a:xfrm>
              <a:off x="4017129" y="1024205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829D623-1B67-6448-A602-539740D178E0}"/>
                </a:ext>
              </a:extLst>
            </p:cNvPr>
            <p:cNvSpPr/>
            <p:nvPr/>
          </p:nvSpPr>
          <p:spPr>
            <a:xfrm rot="19754027">
              <a:off x="3253278" y="1509279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8E1E5A0-079D-9845-98E4-CA803DD9B364}"/>
                </a:ext>
              </a:extLst>
            </p:cNvPr>
            <p:cNvSpPr/>
            <p:nvPr/>
          </p:nvSpPr>
          <p:spPr>
            <a:xfrm rot="17805248">
              <a:off x="3348416" y="1086738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3EB5370-8438-C84A-814E-D5EDD419B31D}"/>
                </a:ext>
              </a:extLst>
            </p:cNvPr>
            <p:cNvSpPr/>
            <p:nvPr/>
          </p:nvSpPr>
          <p:spPr>
            <a:xfrm rot="18944562">
              <a:off x="3999804" y="1714584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ECDC55A-5875-5142-AE56-D4FD3A97C12D}"/>
                </a:ext>
              </a:extLst>
            </p:cNvPr>
            <p:cNvCxnSpPr>
              <a:cxnSpLocks/>
              <a:stCxn id="87" idx="5"/>
              <a:endCxn id="85" idx="2"/>
            </p:cNvCxnSpPr>
            <p:nvPr/>
          </p:nvCxnSpPr>
          <p:spPr>
            <a:xfrm flipV="1">
              <a:off x="3514228" y="1109249"/>
              <a:ext cx="502901" cy="359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6437C3E-7BA6-2D42-8FD5-65999E7AD655}"/>
                </a:ext>
              </a:extLst>
            </p:cNvPr>
            <p:cNvCxnSpPr>
              <a:cxnSpLocks/>
              <a:stCxn id="85" idx="3"/>
              <a:endCxn id="86" idx="6"/>
            </p:cNvCxnSpPr>
            <p:nvPr/>
          </p:nvCxnSpPr>
          <p:spPr>
            <a:xfrm flipH="1">
              <a:off x="3411397" y="1169384"/>
              <a:ext cx="630641" cy="38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04A284-BD0F-424B-BB78-DD8A9EDF10E6}"/>
                </a:ext>
              </a:extLst>
            </p:cNvPr>
            <p:cNvCxnSpPr>
              <a:cxnSpLocks/>
              <a:stCxn id="87" idx="4"/>
              <a:endCxn id="88" idx="0"/>
            </p:cNvCxnSpPr>
            <p:nvPr/>
          </p:nvCxnSpPr>
          <p:spPr>
            <a:xfrm>
              <a:off x="3509400" y="1210066"/>
              <a:ext cx="516097" cy="5286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FD06215-2DA4-C44D-9E35-AC9CC073A688}"/>
                </a:ext>
              </a:extLst>
            </p:cNvPr>
            <p:cNvSpPr/>
            <p:nvPr/>
          </p:nvSpPr>
          <p:spPr>
            <a:xfrm>
              <a:off x="3119392" y="833972"/>
              <a:ext cx="1280160" cy="128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9B27D24-286C-C64C-AE5C-42B7FA1B76D8}"/>
              </a:ext>
            </a:extLst>
          </p:cNvPr>
          <p:cNvGrpSpPr/>
          <p:nvPr/>
        </p:nvGrpSpPr>
        <p:grpSpPr>
          <a:xfrm>
            <a:off x="4701820" y="4238865"/>
            <a:ext cx="1280160" cy="1280160"/>
            <a:chOff x="4714153" y="4510965"/>
            <a:chExt cx="1280160" cy="128016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7392D90-72C1-5B47-BD27-BDD73B81EBA3}"/>
                </a:ext>
              </a:extLst>
            </p:cNvPr>
            <p:cNvSpPr/>
            <p:nvPr/>
          </p:nvSpPr>
          <p:spPr>
            <a:xfrm>
              <a:off x="5599021" y="4697506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75C7467-0CFE-F742-872E-FBBAAB890640}"/>
                </a:ext>
              </a:extLst>
            </p:cNvPr>
            <p:cNvSpPr/>
            <p:nvPr/>
          </p:nvSpPr>
          <p:spPr>
            <a:xfrm rot="19754027">
              <a:off x="4835170" y="5182580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5153147-4F9A-264B-89E9-4FFC9E3A6828}"/>
                </a:ext>
              </a:extLst>
            </p:cNvPr>
            <p:cNvSpPr/>
            <p:nvPr/>
          </p:nvSpPr>
          <p:spPr>
            <a:xfrm rot="17805248">
              <a:off x="4930308" y="4760039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1AD0BA7-E2DB-8541-A54B-E905CF778F0C}"/>
                </a:ext>
              </a:extLst>
            </p:cNvPr>
            <p:cNvSpPr/>
            <p:nvPr/>
          </p:nvSpPr>
          <p:spPr>
            <a:xfrm rot="18944562">
              <a:off x="5581696" y="5387885"/>
              <a:ext cx="170088" cy="170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0B04F3C-5FE9-D74C-969D-4228853129C1}"/>
                </a:ext>
              </a:extLst>
            </p:cNvPr>
            <p:cNvCxnSpPr>
              <a:cxnSpLocks/>
              <a:stCxn id="97" idx="3"/>
              <a:endCxn id="98" idx="6"/>
            </p:cNvCxnSpPr>
            <p:nvPr/>
          </p:nvCxnSpPr>
          <p:spPr>
            <a:xfrm flipH="1">
              <a:off x="4993289" y="4842685"/>
              <a:ext cx="630641" cy="38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3F54D43-15B4-1D42-8566-E1678344DF14}"/>
                </a:ext>
              </a:extLst>
            </p:cNvPr>
            <p:cNvCxnSpPr>
              <a:cxnSpLocks/>
              <a:stCxn id="99" idx="4"/>
              <a:endCxn id="100" idx="0"/>
            </p:cNvCxnSpPr>
            <p:nvPr/>
          </p:nvCxnSpPr>
          <p:spPr>
            <a:xfrm>
              <a:off x="5091292" y="4883367"/>
              <a:ext cx="516097" cy="5286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0D6ED47-AE14-574F-8582-D937D31BBC31}"/>
                </a:ext>
              </a:extLst>
            </p:cNvPr>
            <p:cNvSpPr/>
            <p:nvPr/>
          </p:nvSpPr>
          <p:spPr>
            <a:xfrm>
              <a:off x="4714153" y="4510965"/>
              <a:ext cx="1280160" cy="128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93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ni</dc:creator>
  <cp:lastModifiedBy>yang ni</cp:lastModifiedBy>
  <cp:revision>3</cp:revision>
  <dcterms:created xsi:type="dcterms:W3CDTF">2019-07-17T01:08:20Z</dcterms:created>
  <dcterms:modified xsi:type="dcterms:W3CDTF">2019-07-17T01:36:44Z</dcterms:modified>
</cp:coreProperties>
</file>