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Change Data Visualization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Students: Maxwell Nyaga &amp; Phoebe Christine</a:t>
            </a:r>
          </a:p>
          <a:p>
            <a:r>
              <a:t>Course: Python Programming Project</a:t>
            </a:r>
          </a:p>
          <a:p>
            <a:r>
              <a:t>Date: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Easy-to-use platform for understanding climate trends.</a:t>
            </a:r>
          </a:p>
          <a:p>
            <a:r>
              <a:t>🌡 Built entirely with Python and open-source libraries.</a:t>
            </a:r>
          </a:p>
          <a:p>
            <a:r>
              <a:t>💡 Encourages awareness and education on climate change.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“Making data understandable is the first step toward making change possible.”</a:t>
            </a:r>
          </a:p>
          <a:p>
            <a:r>
              <a:t>Contact: Maxwell Nyaga | GitHub: yourusername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Climate change data is complex and hard to interpret.</a:t>
            </a:r>
          </a:p>
          <a:p>
            <a:r>
              <a:t>• Scientists release huge datasets, but most people can’t easily understand them.</a:t>
            </a:r>
          </a:p>
          <a:p>
            <a:r>
              <a:t>• We need simple visuals to communicate global temperature trends and their impact.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Our project simplifies climate data through:</a:t>
            </a:r>
          </a:p>
          <a:p>
            <a:r>
              <a:t>• Interactive graphs showing temperature trends by country and year.</a:t>
            </a:r>
          </a:p>
          <a:p>
            <a:r>
              <a:t>• Easy-to-read visualizations using Python and Matplotlib.</a:t>
            </a:r>
          </a:p>
          <a:p>
            <a:r>
              <a:t>• A web-based platform built with Streamlit so anyone can explore the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Make climate data understandable to everyone.</a:t>
            </a:r>
          </a:p>
          <a:p>
            <a:r>
              <a:t>• Help users see trends and patterns in global temperature changes.</a:t>
            </a:r>
          </a:p>
          <a:p>
            <a:r>
              <a:t>• Practice using Python for data analysis and visualization.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- Programming language</a:t>
            </a:r>
          </a:p>
          <a:p>
            <a:r>
              <a:t>Pandas - Data cleaning and processing</a:t>
            </a:r>
          </a:p>
          <a:p>
            <a:r>
              <a:t>Matplotlib - Plotting and visualization</a:t>
            </a:r>
          </a:p>
          <a:p>
            <a:r>
              <a:t>NumPy - Numerical computations</a:t>
            </a:r>
          </a:p>
          <a:p>
            <a:r>
              <a:t>Streamlit - Building interactive web app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The app loads global temperature data (from Kaggle).</a:t>
            </a:r>
          </a:p>
          <a:p>
            <a:r>
              <a:t>2. The user selects a country and year range.</a:t>
            </a:r>
          </a:p>
          <a:p>
            <a:r>
              <a:t>3. The app displays a temperature trend graph using Matplotlib.</a:t>
            </a:r>
          </a:p>
          <a:p>
            <a:r>
              <a:t>4. Data can be normalized or smoothed for better visualization.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🖼 (Insert a screenshot of the Streamlit app showing the temperature graph and sidebar filters.)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Users can easily visualize long-term temperature changes.</a:t>
            </a:r>
          </a:p>
          <a:p>
            <a:r>
              <a:t>• The interface is clean and intuitive.</a:t>
            </a:r>
          </a:p>
          <a:p>
            <a:r>
              <a:t>• Demonstrates practical Python skills in data analysis, visualization, and web development.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CO₂ emission visualizations.</a:t>
            </a:r>
          </a:p>
          <a:p>
            <a:r>
              <a:t>• Integrate live climate APIs.</a:t>
            </a:r>
          </a:p>
          <a:p>
            <a:r>
              <a:t>• Include predictive models using machine learning.</a:t>
            </a:r>
          </a:p>
          <a:p>
            <a:r>
              <a:t>• Add region comparison and global maps.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