
<file path=[Content_Types].xml><?xml version="1.0" encoding="utf-8"?>
<Types xmlns="http://schemas.openxmlformats.org/package/2006/content-types">
  <Override PartName="/ppt/slideLayouts/slideLayout1.xml" ContentType="application/vnd.openxmlformats-officedocument.presentationml.slideLayout+xml"/>
  <Default Extension="png" ContentType="image/png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1" r:id="rId1"/>
  </p:sldMasterIdLst>
  <p:notesMasterIdLst>
    <p:notesMasterId r:id="rId4"/>
  </p:notesMasterIdLst>
  <p:sldIdLst>
    <p:sldId id="264" r:id="rId2"/>
    <p:sldId id="277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FCC66"/>
    <a:srgbClr val="133855"/>
    <a:srgbClr val="2C6AA1"/>
    <a:srgbClr val="3C80A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0060" autoAdjust="0"/>
    <p:restoredTop sz="83413" autoAdjust="0"/>
  </p:normalViewPr>
  <p:slideViewPr>
    <p:cSldViewPr>
      <p:cViewPr varScale="1">
        <p:scale>
          <a:sx n="118" d="100"/>
          <a:sy n="118" d="100"/>
        </p:scale>
        <p:origin x="-2440" y="-120"/>
      </p:cViewPr>
      <p:guideLst>
        <p:guide orient="horz" pos="1366"/>
        <p:guide pos="635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988" y="-96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FDF12756-EF03-154C-98A2-B13C505F2E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tabLst>
        <a:tab pos="628650" algn="l"/>
        <a:tab pos="1257300" algn="l"/>
        <a:tab pos="1885950" algn="l"/>
        <a:tab pos="2514600" algn="l"/>
      </a:tabLs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628650" indent="-171450" algn="l" rtl="0" eaLnBrk="0" fontAlgn="base" hangingPunct="0">
      <a:spcBef>
        <a:spcPct val="0"/>
      </a:spcBef>
      <a:spcAft>
        <a:spcPct val="0"/>
      </a:spcAft>
      <a:buClr>
        <a:schemeClr val="accent1"/>
      </a:buClr>
      <a:buChar char="•"/>
      <a:tabLst>
        <a:tab pos="628650" algn="l"/>
        <a:tab pos="1257300" algn="l"/>
        <a:tab pos="1885950" algn="l"/>
        <a:tab pos="2514600" algn="l"/>
      </a:tabLs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257300" indent="-180975" algn="l" rtl="0" eaLnBrk="0" fontAlgn="base" hangingPunct="0">
      <a:spcBef>
        <a:spcPct val="0"/>
      </a:spcBef>
      <a:spcAft>
        <a:spcPct val="0"/>
      </a:spcAft>
      <a:buClr>
        <a:schemeClr val="accent1"/>
      </a:buClr>
      <a:buChar char="•"/>
      <a:tabLst>
        <a:tab pos="628650" algn="l"/>
        <a:tab pos="1257300" algn="l"/>
        <a:tab pos="1885950" algn="l"/>
        <a:tab pos="2514600" algn="l"/>
      </a:tabLs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885950" indent="-180975" algn="l" rtl="0" eaLnBrk="0" fontAlgn="base" hangingPunct="0">
      <a:spcBef>
        <a:spcPct val="0"/>
      </a:spcBef>
      <a:spcAft>
        <a:spcPct val="0"/>
      </a:spcAft>
      <a:buClr>
        <a:schemeClr val="accent1"/>
      </a:buClr>
      <a:buChar char="•"/>
      <a:tabLst>
        <a:tab pos="628650" algn="l"/>
        <a:tab pos="1257300" algn="l"/>
        <a:tab pos="1885950" algn="l"/>
        <a:tab pos="2514600" algn="l"/>
      </a:tabLs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511425" indent="-177800" algn="l" rtl="0" eaLnBrk="0" fontAlgn="base" hangingPunct="0">
      <a:spcBef>
        <a:spcPct val="0"/>
      </a:spcBef>
      <a:spcAft>
        <a:spcPct val="0"/>
      </a:spcAft>
      <a:buClr>
        <a:schemeClr val="accent1"/>
      </a:buClr>
      <a:buChar char="•"/>
      <a:tabLst>
        <a:tab pos="628650" algn="l"/>
        <a:tab pos="1257300" algn="l"/>
        <a:tab pos="1885950" algn="l"/>
        <a:tab pos="2514600" algn="l"/>
      </a:tabLs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4"/>
          <p:cNvSpPr>
            <a:spLocks noChangeArrowheads="1"/>
          </p:cNvSpPr>
          <p:nvPr userDrawn="1"/>
        </p:nvSpPr>
        <p:spPr bwMode="gray">
          <a:xfrm>
            <a:off x="358775" y="1511300"/>
            <a:ext cx="8426450" cy="4679950"/>
          </a:xfrm>
          <a:prstGeom prst="roundRect">
            <a:avLst>
              <a:gd name="adj" fmla="val 3222"/>
            </a:avLst>
          </a:prstGeom>
          <a:solidFill>
            <a:srgbClr val="2C6AA1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buClr>
                <a:schemeClr val="accent1"/>
              </a:buClr>
              <a:defRPr/>
            </a:pPr>
            <a:endParaRPr lang="en-US" sz="1800">
              <a:ea typeface="+mn-ea"/>
              <a:cs typeface="+mn-cs"/>
            </a:endParaRPr>
          </a:p>
        </p:txBody>
      </p:sp>
      <p:pic>
        <p:nvPicPr>
          <p:cNvPr id="7" name="Picture 15" descr="PPT-Logo-GR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304800" y="334156"/>
            <a:ext cx="2808288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6" descr="PPT-Logo-RWTH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gray">
          <a:xfrm>
            <a:off x="7570788" y="6351588"/>
            <a:ext cx="1225550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7" descr="PPT-Logo-Jülich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>
            <a:off x="5986463" y="6276975"/>
            <a:ext cx="1243012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350125" cy="12319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95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7391400" y="6477000"/>
            <a:ext cx="1295400" cy="381000"/>
          </a:xfrm>
          <a:prstGeom prst="rect">
            <a:avLst/>
          </a:prstGeom>
        </p:spPr>
        <p:txBody>
          <a:bodyPr lIns="0" tIns="46800" rIns="0" bIns="46800"/>
          <a:lstStyle/>
          <a:p>
            <a:pPr algn="r">
              <a:buClr>
                <a:schemeClr val="accent1"/>
              </a:buClr>
              <a:defRPr/>
            </a:pPr>
            <a:fld id="{D4524296-BC65-E94F-934F-F9DDA742DBD3}" type="slidenum">
              <a:rPr lang="en-US" sz="1100">
                <a:solidFill>
                  <a:srgbClr val="3C80AF"/>
                </a:solidFill>
                <a:ea typeface="+mn-ea"/>
                <a:cs typeface="+mn-cs"/>
              </a:rPr>
              <a:pPr algn="r">
                <a:buClr>
                  <a:schemeClr val="accent1"/>
                </a:buClr>
                <a:defRPr/>
              </a:pPr>
              <a:t>‹#›</a:t>
            </a:fld>
            <a:endParaRPr lang="en-US" sz="1100" dirty="0">
              <a:solidFill>
                <a:srgbClr val="3C80AF"/>
              </a:solidFill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533400" y="6477000"/>
            <a:ext cx="1143000" cy="381000"/>
          </a:xfrm>
          <a:prstGeom prst="rect">
            <a:avLst/>
          </a:prstGeom>
        </p:spPr>
        <p:txBody>
          <a:bodyPr lIns="0" rIns="0"/>
          <a:lstStyle/>
          <a:p>
            <a:pPr>
              <a:buClr>
                <a:schemeClr val="accent1"/>
              </a:buClr>
              <a:defRPr/>
            </a:pPr>
            <a:endParaRPr lang="en-US" sz="1100" dirty="0">
              <a:solidFill>
                <a:srgbClr val="3C80AF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181599"/>
          </a:xfrm>
          <a:prstGeom prst="rect">
            <a:avLst/>
          </a:prstGeom>
        </p:spPr>
        <p:txBody>
          <a:bodyPr/>
          <a:lstStyle>
            <a:lvl1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 sz="2800"/>
            </a:lvl1pPr>
            <a:lvl2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2pPr>
            <a:lvl3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3pPr>
            <a:lvl4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4pPr>
            <a:lvl5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152400"/>
            <a:ext cx="8077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de-DE" sz="3400" b="1" dirty="0">
                <a:solidFill>
                  <a:srgbClr val="3C80A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295650" y="6477000"/>
            <a:ext cx="2552700" cy="381000"/>
          </a:xfrm>
          <a:prstGeom prst="rect">
            <a:avLst/>
          </a:prstGeom>
        </p:spPr>
        <p:txBody>
          <a:bodyPr lIns="0" rIns="0"/>
          <a:lstStyle/>
          <a:p>
            <a:pPr algn="l">
              <a:buClr>
                <a:schemeClr val="accent1"/>
              </a:buClr>
              <a:defRPr/>
            </a:pPr>
            <a:endParaRPr lang="en-US" sz="1100" dirty="0">
              <a:solidFill>
                <a:srgbClr val="3C80AF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315200" y="6477000"/>
            <a:ext cx="1295400" cy="381000"/>
          </a:xfrm>
          <a:prstGeom prst="rect">
            <a:avLst/>
          </a:prstGeom>
        </p:spPr>
        <p:txBody>
          <a:bodyPr lIns="0" tIns="46800" rIns="0" bIns="46800"/>
          <a:lstStyle/>
          <a:p>
            <a:pPr algn="r">
              <a:buClr>
                <a:schemeClr val="accent1"/>
              </a:buClr>
              <a:defRPr/>
            </a:pPr>
            <a:fld id="{23A524F4-53C9-8D44-A8E3-341D58E76CCC}" type="slidenum">
              <a:rPr lang="en-US" sz="1100" smtClean="0">
                <a:solidFill>
                  <a:srgbClr val="3C80AF"/>
                </a:solidFill>
                <a:ea typeface="+mn-ea"/>
                <a:cs typeface="+mn-cs"/>
              </a:rPr>
              <a:pPr algn="r">
                <a:buClr>
                  <a:schemeClr val="accent1"/>
                </a:buClr>
                <a:defRPr/>
              </a:pPr>
              <a:t>‹#›</a:t>
            </a:fld>
            <a:endParaRPr lang="en-US" sz="1100" dirty="0">
              <a:solidFill>
                <a:srgbClr val="3C80AF"/>
              </a:solidFill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33400" y="6477000"/>
            <a:ext cx="2438400" cy="381000"/>
          </a:xfrm>
          <a:prstGeom prst="rect">
            <a:avLst/>
          </a:prstGeom>
        </p:spPr>
        <p:txBody>
          <a:bodyPr lIns="0" rIns="0"/>
          <a:lstStyle/>
          <a:p>
            <a:pPr>
              <a:buClr>
                <a:schemeClr val="accent1"/>
              </a:buClr>
              <a:defRPr/>
            </a:pPr>
            <a:endParaRPr lang="en-US" sz="1100" dirty="0">
              <a:solidFill>
                <a:srgbClr val="3C80AF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3962400" cy="5181599"/>
          </a:xfrm>
          <a:prstGeom prst="rect">
            <a:avLst/>
          </a:prstGeom>
        </p:spPr>
        <p:txBody>
          <a:bodyPr/>
          <a:lstStyle>
            <a:lvl1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 sz="2800"/>
            </a:lvl1pPr>
            <a:lvl2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2pPr>
            <a:lvl3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3pPr>
            <a:lvl4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4pPr>
            <a:lvl5pPr indent="-2520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33400" y="152400"/>
            <a:ext cx="8077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de-DE" sz="3400" b="1" dirty="0">
                <a:solidFill>
                  <a:srgbClr val="3C80A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962400" cy="5181600"/>
          </a:xfrm>
          <a:prstGeom prst="rect">
            <a:avLst/>
          </a:prstGeom>
        </p:spPr>
        <p:txBody>
          <a:bodyPr/>
          <a:lstStyle>
            <a:lvl1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 sz="2800"/>
            </a:lvl1pPr>
            <a:lvl2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2pPr>
            <a:lvl3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3pPr>
            <a:lvl4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4pPr>
            <a:lvl5pPr indent="-252000">
              <a:spcBef>
                <a:spcPts val="0"/>
              </a:spcBef>
              <a:spcAft>
                <a:spcPts val="600"/>
              </a:spcAft>
              <a:buClr>
                <a:srgbClr val="3C80AF"/>
              </a:buClr>
              <a:defRPr/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3295650" y="6477000"/>
            <a:ext cx="2552700" cy="381000"/>
          </a:xfrm>
          <a:prstGeom prst="rect">
            <a:avLst/>
          </a:prstGeom>
        </p:spPr>
        <p:txBody>
          <a:bodyPr lIns="0" rIns="0"/>
          <a:lstStyle/>
          <a:p>
            <a:pPr algn="l">
              <a:buClr>
                <a:schemeClr val="accent1"/>
              </a:buClr>
              <a:defRPr/>
            </a:pPr>
            <a:endParaRPr lang="en-US" sz="1100" kern="1200" dirty="0">
              <a:solidFill>
                <a:srgbClr val="3C80AF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xfrm>
            <a:off x="1066800" y="2197100"/>
            <a:ext cx="7350125" cy="12319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Title</a:t>
            </a:r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6800" y="4038600"/>
            <a:ext cx="7197725" cy="1905000"/>
          </a:xfrm>
          <a:prstGeom prst="rect">
            <a:avLst/>
          </a:prstGeom>
        </p:spPr>
        <p:txBody>
          <a:bodyPr/>
          <a:lstStyle>
            <a:lvl1pPr algn="l">
              <a:lnSpc>
                <a:spcPct val="95000"/>
              </a:lnSpc>
              <a:defRPr sz="3200" b="0">
                <a:solidFill>
                  <a:schemeClr val="bg1"/>
                </a:solidFill>
              </a:defRPr>
            </a:lvl1pPr>
          </a:lstStyle>
          <a:p>
            <a:pPr defTabSz="457200" fontAlgn="auto">
              <a:spcAft>
                <a:spcPts val="0"/>
              </a:spcAft>
              <a:defRPr/>
            </a:pPr>
            <a:endParaRPr lang="de-DE" sz="1400" dirty="0" smtClean="0">
              <a:latin typeface="+mn-lt"/>
              <a:ea typeface="+mj-ea"/>
              <a:cs typeface="+mj-cs"/>
            </a:endParaRPr>
          </a:p>
          <a:p>
            <a:pPr defTabSz="457200" fontAlgn="auto">
              <a:spcAft>
                <a:spcPts val="0"/>
              </a:spcAft>
              <a:defRPr/>
            </a:pPr>
            <a:r>
              <a:rPr lang="de-DE" sz="1400" dirty="0" smtClean="0">
                <a:latin typeface="+mn-lt"/>
                <a:ea typeface="+mj-ea"/>
                <a:cs typeface="+mj-cs"/>
              </a:rPr>
              <a:t>Name </a:t>
            </a:r>
            <a:r>
              <a:rPr lang="de-DE" sz="1400" dirty="0" err="1" smtClean="0">
                <a:latin typeface="+mn-lt"/>
                <a:ea typeface="+mj-ea"/>
                <a:cs typeface="+mj-cs"/>
              </a:rPr>
              <a:t>Surname</a:t>
            </a:r>
            <a:endParaRPr lang="de-DE" sz="1400" dirty="0" smtClean="0">
              <a:latin typeface="+mn-lt"/>
              <a:ea typeface="+mj-ea"/>
              <a:cs typeface="+mj-cs"/>
            </a:endParaRPr>
          </a:p>
          <a:p>
            <a:pPr defTabSz="457200" fontAlgn="auto">
              <a:spcAft>
                <a:spcPts val="0"/>
              </a:spcAft>
              <a:defRPr/>
            </a:pPr>
            <a:r>
              <a:rPr lang="de-DE" sz="1400" dirty="0" err="1" smtClean="0">
                <a:latin typeface="+mn-lt"/>
              </a:rPr>
              <a:t>Affiliation</a:t>
            </a:r>
            <a:endParaRPr lang="de-DE" sz="1400" dirty="0" smtClean="0">
              <a:latin typeface="+mn-lt"/>
            </a:endParaRPr>
          </a:p>
          <a:p>
            <a:pPr algn="l" defTabSz="457200" fontAlgn="auto">
              <a:spcAft>
                <a:spcPts val="0"/>
              </a:spcAft>
              <a:defRPr/>
            </a:pPr>
            <a:endParaRPr lang="de-DE" sz="1400" dirty="0" smtClean="0">
              <a:latin typeface="+mn-lt"/>
              <a:ea typeface="+mj-ea"/>
              <a:cs typeface="+mj-cs"/>
            </a:endParaRPr>
          </a:p>
          <a:p>
            <a:pPr algn="l" defTabSz="457200" fontAlgn="auto">
              <a:spcAft>
                <a:spcPts val="0"/>
              </a:spcAft>
              <a:defRPr/>
            </a:pPr>
            <a:endParaRPr lang="de-DE" sz="1400" baseline="0" dirty="0" smtClean="0">
              <a:latin typeface="+mn-lt"/>
              <a:ea typeface="+mj-ea"/>
              <a:cs typeface="+mj-cs"/>
            </a:endParaRPr>
          </a:p>
          <a:p>
            <a:pPr algn="l" defTabSz="457200" fontAlgn="auto">
              <a:spcAft>
                <a:spcPts val="0"/>
              </a:spcAft>
              <a:defRPr/>
            </a:pPr>
            <a:r>
              <a:rPr lang="de-DE" sz="1400" baseline="0" dirty="0" smtClean="0">
                <a:latin typeface="+mn-lt"/>
                <a:ea typeface="+mj-ea"/>
                <a:cs typeface="+mj-cs"/>
              </a:rPr>
              <a:t>Date</a:t>
            </a:r>
          </a:p>
          <a:p>
            <a:pPr algn="l" defTabSz="457200" fontAlgn="auto">
              <a:spcAft>
                <a:spcPts val="0"/>
              </a:spcAft>
              <a:defRPr/>
            </a:pPr>
            <a:r>
              <a:rPr lang="de-DE" sz="1400" dirty="0" smtClean="0">
                <a:latin typeface="+mn-lt"/>
                <a:ea typeface="+mj-ea"/>
                <a:cs typeface="+mj-cs"/>
              </a:rPr>
              <a:t>Event</a:t>
            </a:r>
            <a:endParaRPr lang="de-DE" sz="1400" dirty="0"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</p:txBody>
      </p:sp>
      <p:sp>
        <p:nvSpPr>
          <p:cNvPr id="7171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784225"/>
          </a:xfrm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C6AA1"/>
      </a:dk2>
      <a:lt2>
        <a:srgbClr val="EEECE1"/>
      </a:lt2>
      <a:accent1>
        <a:srgbClr val="2C6AA1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5E5E5"/>
      </a:dk2>
      <a:lt2>
        <a:srgbClr val="7F7F7F"/>
      </a:lt2>
      <a:accent1>
        <a:srgbClr val="3C80AF"/>
      </a:accent1>
      <a:accent2>
        <a:srgbClr val="4C4C4C"/>
      </a:accent2>
      <a:accent3>
        <a:srgbClr val="FFFFFF"/>
      </a:accent3>
      <a:accent4>
        <a:srgbClr val="000000"/>
      </a:accent4>
      <a:accent5>
        <a:srgbClr val="AFC0D4"/>
      </a:accent5>
      <a:accent6>
        <a:srgbClr val="444444"/>
      </a:accent6>
      <a:hlink>
        <a:srgbClr val="7F7F7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8407</TotalTime>
  <Words>6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2</vt:lpstr>
    </vt:vector>
  </TitlesOfParts>
  <Manager/>
  <Company>GRS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German Research School for Simulation Sciences</dc:title>
  <dc:subject>Thema</dc:subject>
  <dc:creator>Daniel Becker</dc:creator>
  <cp:keywords/>
  <dc:description>Template: 2009-04-22</dc:description>
  <cp:lastModifiedBy>Sebastian Rinke</cp:lastModifiedBy>
  <cp:revision>256</cp:revision>
  <cp:lastPrinted>2010-08-09T12:09:06Z</cp:lastPrinted>
  <dcterms:created xsi:type="dcterms:W3CDTF">2011-12-15T16:23:54Z</dcterms:created>
  <dcterms:modified xsi:type="dcterms:W3CDTF">2011-12-15T16:35:25Z</dcterms:modified>
  <cp:category/>
</cp:coreProperties>
</file>