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28"/>
  </p:notesMasterIdLst>
  <p:handoutMasterIdLst>
    <p:handoutMasterId r:id="rId29"/>
  </p:handoutMasterIdLst>
  <p:sldIdLst>
    <p:sldId id="288" r:id="rId2"/>
    <p:sldId id="257" r:id="rId3"/>
    <p:sldId id="290" r:id="rId4"/>
    <p:sldId id="259" r:id="rId5"/>
    <p:sldId id="267" r:id="rId6"/>
    <p:sldId id="266" r:id="rId7"/>
    <p:sldId id="272" r:id="rId8"/>
    <p:sldId id="268" r:id="rId9"/>
    <p:sldId id="269" r:id="rId10"/>
    <p:sldId id="270" r:id="rId11"/>
    <p:sldId id="274" r:id="rId12"/>
    <p:sldId id="271" r:id="rId13"/>
    <p:sldId id="273" r:id="rId14"/>
    <p:sldId id="276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5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2" autoAdjust="0"/>
    <p:restoredTop sz="79193" autoAdjust="0"/>
  </p:normalViewPr>
  <p:slideViewPr>
    <p:cSldViewPr>
      <p:cViewPr varScale="1">
        <p:scale>
          <a:sx n="90" d="100"/>
          <a:sy n="90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02FEF0-1D80-448A-98A9-109FB4D2E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436E6D-DB24-4455-B6C3-7D77639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59EC92-853C-4C26-971A-37B57E406B0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7815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A4313-3306-41F3-BC94-80CE76EF40D0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978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33B1D-A28C-454D-8614-13853370B4BD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505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BDC6F-2893-426B-AE0F-B8EA2EB509E4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116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D4E2E-C678-4508-B277-9C9B57277B7F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101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40066-9338-48EE-AF1C-791F0E5F66AF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377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0B10B-6CAC-4D6E-87CB-952DF587A3D8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837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D7D6F-8769-46AB-926E-970F08818F32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88E98-FFA4-4F90-BD20-8FCDD5D5589A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3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1B14F-F32B-4E8B-B838-A1341E0E3347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23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221D3-86E3-4A1F-96C6-ECC28EAE7BD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962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B14EF-AE5A-4E91-AFCA-90D49E19487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8476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9510B-8047-4F29-9C84-4AD4A709231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8532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C6B8A-AAF5-492B-8E4B-C32B739D4E1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5587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9B46F-CBCC-4728-B254-F7087B813D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75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0F969-921B-4A0D-8084-C6C0D058434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628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E5EDB-F38F-49A5-BD85-668E9EAC95C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1589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C17E7-E4CD-4818-A5F0-54B7D9B8F6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2199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575F0-7A4B-4347-993C-962609354650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23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C46546-1301-43B5-9531-7B7078FF8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85277-DA82-4C35-A23C-F961EAF2F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ED42-3546-42A0-B6EA-02AFB6A44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F2804-2C0C-496D-9988-C24CADF24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A4697-78FB-4286-B214-71388689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B43E-1FAF-4250-9776-859CA4631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B1E0A-D287-463A-BE6E-3DC920527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992D-42F9-4B4F-A471-A2E115919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01A6-8B1E-44BE-A2CB-88F67DF73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047C-C472-4502-A121-922846193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06A1-A371-4E80-A0A9-45987BF97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3A21-9615-4734-AB5D-7CF2C1C2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89700"/>
            <a:ext cx="56245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970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6ACC739F-17C7-4F85-A0AD-FA8962F3A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1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1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1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" TargetMode="External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>
                <a:ea typeface="ＭＳ Ｐゴシック" pitchFamily="1" charset="-128"/>
              </a:rPr>
              <a:t>Introduction to PHP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mtClean="0"/>
              <a:t>Philip Windridge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Data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PHP is </a:t>
            </a:r>
            <a:r>
              <a:rPr lang="en-US" sz="2600" b="1" dirty="0" smtClean="0"/>
              <a:t>not</a:t>
            </a:r>
            <a:r>
              <a:rPr lang="en-US" sz="2600" dirty="0" smtClean="0"/>
              <a:t> strictly typed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Different to JAVA where all variables are declared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A data type is either text or numeric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PHP decides what type a variable is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PHP can use variables in an appropriate way automatically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E.g.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$</a:t>
            </a:r>
            <a:r>
              <a:rPr lang="en-US" sz="2200" dirty="0" err="1" smtClean="0"/>
              <a:t>vat_rate</a:t>
            </a:r>
            <a:r>
              <a:rPr lang="en-US" sz="2200" dirty="0" smtClean="0"/>
              <a:t> = 0.175; /* VAT Rate is numeric */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echo $</a:t>
            </a:r>
            <a:r>
              <a:rPr lang="en-US" sz="2200" dirty="0" err="1" smtClean="0"/>
              <a:t>vat_rate</a:t>
            </a:r>
            <a:r>
              <a:rPr lang="en-US" sz="2200" dirty="0" smtClean="0"/>
              <a:t> * 100 . “%”; //outputs “17.5%”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$</a:t>
            </a:r>
            <a:r>
              <a:rPr lang="en-US" sz="2200" dirty="0" err="1" smtClean="0"/>
              <a:t>vat_rate</a:t>
            </a:r>
            <a:r>
              <a:rPr lang="en-US" sz="2200" dirty="0" smtClean="0"/>
              <a:t> is converted to a string for the purpose of the echo statement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Object, Array and unknown also exist as types.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embedded language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can be placed directly inside HTML E.g.</a:t>
            </a:r>
          </a:p>
          <a:p>
            <a:r>
              <a:rPr lang="en-US" smtClean="0"/>
              <a:t>&lt;html&gt;</a:t>
            </a:r>
          </a:p>
          <a:p>
            <a:pPr lvl="1"/>
            <a:r>
              <a:rPr lang="en-US" smtClean="0"/>
              <a:t>&lt;head&gt;&lt;title&gt;Basic PHP page&lt;/title&gt;&lt;/head&gt;</a:t>
            </a:r>
          </a:p>
          <a:p>
            <a:pPr lvl="1"/>
            <a:r>
              <a:rPr lang="en-US" smtClean="0"/>
              <a:t>&lt;body&gt;</a:t>
            </a:r>
          </a:p>
          <a:p>
            <a:pPr lvl="1"/>
            <a:r>
              <a:rPr lang="en-US" smtClean="0"/>
              <a:t>&lt;h1&gt;&lt;?php echo “Hello World!; ?&gt;&lt;/h1&gt;</a:t>
            </a:r>
          </a:p>
          <a:p>
            <a:pPr lvl="1"/>
            <a:r>
              <a:rPr lang="en-US" smtClean="0"/>
              <a:t>&lt;/body&gt;</a:t>
            </a:r>
          </a:p>
          <a:p>
            <a:r>
              <a:rPr lang="en-US" smtClean="0"/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Making -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Decision making involves evaluating Boolean expressions (true / false)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If($catishungry</a:t>
            </a:r>
            <a:r>
              <a:rPr lang="en-US" dirty="0" smtClean="0"/>
              <a:t>) { /* feed cat */ 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“true” and “false” are reserved words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Compare with ==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AND and OR for combinations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if($catishungry</a:t>
            </a:r>
            <a:r>
              <a:rPr lang="en-US" dirty="0" smtClean="0"/>
              <a:t> AND $</a:t>
            </a:r>
            <a:r>
              <a:rPr lang="en-US" dirty="0" err="1" smtClean="0"/>
              <a:t>havefood</a:t>
            </a:r>
            <a:r>
              <a:rPr lang="en-US" dirty="0" smtClean="0"/>
              <a:t>) {/* feed cat*/}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IF statement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perform a conditional branch</a:t>
            </a:r>
          </a:p>
          <a:p>
            <a:r>
              <a:rPr lang="en-US" smtClean="0"/>
              <a:t>If (Boolean expression) {</a:t>
            </a:r>
          </a:p>
          <a:p>
            <a:pPr lvl="1"/>
            <a:r>
              <a:rPr lang="en-US" smtClean="0"/>
              <a:t>// one or more commands if true</a:t>
            </a:r>
          </a:p>
          <a:p>
            <a:r>
              <a:rPr lang="en-US" smtClean="0"/>
              <a:t>} else {</a:t>
            </a:r>
          </a:p>
          <a:p>
            <a:pPr lvl="1"/>
            <a:r>
              <a:rPr lang="en-US" smtClean="0"/>
              <a:t>// one or more commands if false</a:t>
            </a:r>
          </a:p>
          <a:p>
            <a:r>
              <a:rPr lang="en-US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Switch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Useful when a Boolean expression may have many options E.g.</a:t>
            </a:r>
          </a:p>
          <a:p>
            <a:r>
              <a:rPr lang="en-US" dirty="0" smtClean="0"/>
              <a:t>switch($choice) {</a:t>
            </a:r>
          </a:p>
          <a:p>
            <a:pPr lvl="1">
              <a:buNone/>
            </a:pPr>
            <a:r>
              <a:rPr lang="en-US" dirty="0" smtClean="0"/>
              <a:t>case 0:  /* do things if choice equal 0 */</a:t>
            </a:r>
          </a:p>
          <a:p>
            <a:pPr lvl="1">
              <a:buNone/>
            </a:pPr>
            <a:r>
              <a:rPr lang="en-US" dirty="0" smtClean="0"/>
              <a:t>	break;</a:t>
            </a:r>
          </a:p>
          <a:p>
            <a:pPr lvl="1">
              <a:buNone/>
            </a:pPr>
            <a:r>
              <a:rPr lang="en-US" dirty="0" smtClean="0"/>
              <a:t>case 1: /* do things if choice equal 1 */</a:t>
            </a:r>
          </a:p>
          <a:p>
            <a:pPr lvl="1">
              <a:buNone/>
            </a:pPr>
            <a:r>
              <a:rPr lang="en-US" dirty="0" smtClean="0"/>
              <a:t>	break;</a:t>
            </a:r>
          </a:p>
          <a:p>
            <a:pPr lvl="1">
              <a:buNone/>
            </a:pPr>
            <a:r>
              <a:rPr lang="en-US" dirty="0" smtClean="0"/>
              <a:t>case 2: /* do things if choice equal 2 */</a:t>
            </a:r>
          </a:p>
          <a:p>
            <a:pPr lvl="1">
              <a:buNone/>
            </a:pPr>
            <a:r>
              <a:rPr lang="en-US" dirty="0" smtClean="0"/>
              <a:t>	break;</a:t>
            </a:r>
          </a:p>
          <a:p>
            <a:pPr lvl="1">
              <a:buNone/>
            </a:pPr>
            <a:r>
              <a:rPr lang="en-US" dirty="0" smtClean="0"/>
              <a:t>default: /* do if choice is none of the above */</a:t>
            </a: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smtClean="0"/>
              <a:t>	}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Arrays - Simple collections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Arrays in PHP are very simple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Weakly typed just like $variables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Accessed using [ ] brackets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You encountered an array when posting a form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$_POST is an array provided by PHP to present form data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Access array elements using a key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Either numerical or text based key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$_</a:t>
            </a:r>
            <a:r>
              <a:rPr lang="en-GB" sz="2200" dirty="0" err="1" smtClean="0">
                <a:ea typeface="ＭＳ Ｐゴシック" pitchFamily="1" charset="-128"/>
              </a:rPr>
              <a:t>POST[“txtMsg</a:t>
            </a:r>
            <a:r>
              <a:rPr lang="en-GB" sz="2200" dirty="0" smtClean="0">
                <a:ea typeface="ＭＳ Ｐゴシック" pitchFamily="1" charset="-128"/>
              </a:rPr>
              <a:t>”]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ea typeface="ＭＳ Ｐゴシック" pitchFamily="1" charset="-128"/>
              </a:rPr>
              <a:t>$soldiers[0]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Arrays - declare and use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smtClean="0"/>
              <a:t>Defining an array is similar to a variable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Same rules apply to array variable names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Can be declared empty or initialised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$myarray = array();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$myarray[0] = “Philip Windridge”;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echo $myarray[0];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Prints “Philip Windridge”;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Or: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$myarray = (0 =&gt; “Philip Windridge”);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echo $myarray[0];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Prints “Philip Windridge”;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Arrays - working with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Arrays are collections of related data</a:t>
            </a:r>
          </a:p>
          <a:p>
            <a:r>
              <a:rPr lang="en-GB" smtClean="0"/>
              <a:t>Sometimes necessary to process this data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Need a way of iterating through an array</a:t>
            </a:r>
          </a:p>
          <a:p>
            <a:r>
              <a:rPr lang="en-GB" smtClean="0"/>
              <a:t>Arrays need repetitive operations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This means Loops!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iteration made easy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Many tasks involve iteration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The repetition of a process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Computer programs do the job well</a:t>
            </a:r>
          </a:p>
          <a:p>
            <a:pPr>
              <a:lnSpc>
                <a:spcPct val="90000"/>
              </a:lnSpc>
            </a:pPr>
            <a:r>
              <a:rPr lang="en-GB" smtClean="0"/>
              <a:t>PHP provides us with choices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While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Do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For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foreach</a:t>
            </a:r>
          </a:p>
          <a:p>
            <a:pPr>
              <a:lnSpc>
                <a:spcPct val="90000"/>
              </a:lnSpc>
            </a:pPr>
            <a:r>
              <a:rPr lang="en-GB" smtClean="0"/>
              <a:t>Each of them are useful in different ways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While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smtClean="0"/>
              <a:t>While loops are the most simple loop type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Similar in syntax to an IF statement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Code runs ‘while’ the test expression is true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E.g.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While($valid == true){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//execute commands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//Update test expression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}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BE SURE to make sure your code can exit the loop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At some point, valid must not equal true to break the loop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Avoid infinite loops, they ruin everyone's 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Server side web programming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Client/Server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Comparison with static 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PHP - what is it? What does it do?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PHP Language basics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PHP </a:t>
            </a:r>
            <a:r>
              <a:rPr lang="en-US" dirty="0" smtClean="0"/>
              <a:t>arrays, conditional statements, </a:t>
            </a:r>
            <a:r>
              <a:rPr lang="en-US" dirty="0" smtClean="0"/>
              <a:t>loops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Do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Do loop is extremely similar to a while loop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Major difference, text expression is at the end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This loop will always execute at least once</a:t>
            </a:r>
          </a:p>
          <a:p>
            <a:pPr>
              <a:lnSpc>
                <a:spcPct val="90000"/>
              </a:lnSpc>
            </a:pPr>
            <a:r>
              <a:rPr lang="en-GB" smtClean="0"/>
              <a:t>E.g.</a:t>
            </a:r>
          </a:p>
          <a:p>
            <a:pPr>
              <a:lnSpc>
                <a:spcPct val="90000"/>
              </a:lnSpc>
            </a:pPr>
            <a:r>
              <a:rPr lang="en-GB" smtClean="0"/>
              <a:t>Do {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//execute these statements at least once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a typeface="ＭＳ Ｐゴシック" pitchFamily="1" charset="-128"/>
              </a:rPr>
              <a:t>//another statement</a:t>
            </a:r>
          </a:p>
          <a:p>
            <a:pPr>
              <a:lnSpc>
                <a:spcPct val="90000"/>
              </a:lnSpc>
            </a:pPr>
            <a:r>
              <a:rPr lang="en-GB" smtClean="0"/>
              <a:t>} while($something == true);</a:t>
            </a:r>
          </a:p>
          <a:p>
            <a:pPr>
              <a:lnSpc>
                <a:spcPct val="90000"/>
              </a:lnSpc>
            </a:pPr>
            <a:r>
              <a:rPr lang="en-GB" smtClean="0"/>
              <a:t>Again, make sure your loop can end!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for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 smtClean="0"/>
              <a:t>$mulitple = 5;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for($counter = 1; $counter&lt;13; $counter++){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$answer = $multiple * $counter;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echo “$counter * $multiple = “ . $answer .”&lt;br /&gt;”;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}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This code would result in output: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1 * 5 = 5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2 * 5 = 10</a:t>
            </a:r>
          </a:p>
          <a:p>
            <a:pPr lvl="1">
              <a:lnSpc>
                <a:spcPct val="90000"/>
              </a:lnSpc>
            </a:pPr>
            <a:r>
              <a:rPr lang="en-GB" sz="2200" smtClean="0">
                <a:ea typeface="ＭＳ Ｐゴシック" pitchFamily="1" charset="-128"/>
              </a:rPr>
              <a:t>3 * 5 = 15 .. And so on</a:t>
            </a:r>
          </a:p>
          <a:p>
            <a:pPr>
              <a:lnSpc>
                <a:spcPct val="90000"/>
              </a:lnSpc>
            </a:pPr>
            <a:r>
              <a:rPr lang="en-GB" sz="2600" smtClean="0"/>
              <a:t>Ensure you do not erroneously adjust $counter during the loop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foreach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We get back to arrays!</a:t>
            </a:r>
          </a:p>
          <a:p>
            <a:r>
              <a:rPr lang="en-GB" smtClean="0"/>
              <a:t>The foreach loop is an extension of the for loop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Except you do not need to know the number of elements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It can move through an array for you</a:t>
            </a:r>
          </a:p>
          <a:p>
            <a:r>
              <a:rPr lang="en-GB" smtClean="0"/>
              <a:t>Extremely useful loop for traversing arrays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foreach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foreach loop is available in two formats</a:t>
            </a:r>
          </a:p>
          <a:p>
            <a:r>
              <a:rPr lang="en-GB" smtClean="0"/>
              <a:t>Assume the following array: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$campus[“sot”] = “Stoke-on-Trent”;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$campus[“sta”] = “Stafford”;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$campus[“lic”] = “Lichfield”;</a:t>
            </a:r>
          </a:p>
          <a:p>
            <a:r>
              <a:rPr lang="en-GB" smtClean="0"/>
              <a:t>A foreach loop can be used to iterate the entire array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foreach in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First method allows us to get the values. E.g.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foreach($campus as $campusname) {</a:t>
            </a:r>
          </a:p>
          <a:p>
            <a:pPr lvl="2"/>
            <a:r>
              <a:rPr lang="en-GB" smtClean="0">
                <a:ea typeface="ＭＳ Ｐゴシック" pitchFamily="1" charset="-128"/>
              </a:rPr>
              <a:t>echo $campusname . “&lt;br /&gt;”;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}</a:t>
            </a:r>
          </a:p>
          <a:p>
            <a:r>
              <a:rPr lang="en-GB" smtClean="0"/>
              <a:t>Would output: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Stoke-on-Trent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Stafford</a:t>
            </a:r>
          </a:p>
          <a:p>
            <a:pPr lvl="1"/>
            <a:r>
              <a:rPr lang="en-GB" smtClean="0">
                <a:ea typeface="ＭＳ Ｐゴシック" pitchFamily="1" charset="-128"/>
              </a:rPr>
              <a:t>Lichfield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Loops - foreach in 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smtClean="0"/>
              <a:t>The second method allows access to the key:</a:t>
            </a:r>
          </a:p>
          <a:p>
            <a:pPr lvl="1"/>
            <a:r>
              <a:rPr lang="en-GB" sz="2200" smtClean="0">
                <a:ea typeface="ＭＳ Ｐゴシック" pitchFamily="1" charset="-128"/>
              </a:rPr>
              <a:t>foreach($campus as $key =&gt; $name) {</a:t>
            </a:r>
          </a:p>
          <a:p>
            <a:pPr lvl="2"/>
            <a:r>
              <a:rPr lang="en-GB" sz="2100" smtClean="0">
                <a:ea typeface="ＭＳ Ｐゴシック" pitchFamily="1" charset="-128"/>
              </a:rPr>
              <a:t>echo “$key - $name&lt;br /&gt;”;</a:t>
            </a:r>
          </a:p>
          <a:p>
            <a:pPr lvl="1"/>
            <a:r>
              <a:rPr lang="en-GB" sz="2200" smtClean="0">
                <a:ea typeface="ＭＳ Ｐゴシック" pitchFamily="1" charset="-128"/>
              </a:rPr>
              <a:t>}</a:t>
            </a:r>
          </a:p>
          <a:p>
            <a:r>
              <a:rPr lang="en-GB" sz="2600" smtClean="0"/>
              <a:t>Would produce output:</a:t>
            </a:r>
          </a:p>
          <a:p>
            <a:pPr lvl="1"/>
            <a:r>
              <a:rPr lang="en-GB" sz="2200" smtClean="0">
                <a:ea typeface="ＭＳ Ｐゴシック" pitchFamily="1" charset="-128"/>
              </a:rPr>
              <a:t>sot - Stoke-on-Trent</a:t>
            </a:r>
          </a:p>
          <a:p>
            <a:pPr lvl="1"/>
            <a:r>
              <a:rPr lang="en-GB" sz="2200" smtClean="0">
                <a:ea typeface="ＭＳ Ｐゴシック" pitchFamily="1" charset="-128"/>
              </a:rPr>
              <a:t>sta - Stafford</a:t>
            </a:r>
          </a:p>
          <a:p>
            <a:pPr lvl="1"/>
            <a:r>
              <a:rPr lang="en-GB" sz="2200" smtClean="0">
                <a:ea typeface="ＭＳ Ｐゴシック" pitchFamily="1" charset="-128"/>
              </a:rPr>
              <a:t>lic - Lichfield</a:t>
            </a:r>
          </a:p>
          <a:p>
            <a:r>
              <a:rPr lang="en-GB" sz="2600" smtClean="0"/>
              <a:t>This loop is excellent at traversing arrays of elements of unknown quantity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Resources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 smtClean="0"/>
              <a:t>Take a </a:t>
            </a:r>
            <a:r>
              <a:rPr lang="en-GB" sz="2600" dirty="0"/>
              <a:t>look at the following </a:t>
            </a:r>
            <a:r>
              <a:rPr lang="en-GB" sz="2600" dirty="0" smtClean="0"/>
              <a:t>resources:</a:t>
            </a:r>
          </a:p>
          <a:p>
            <a:pPr lvl="1"/>
            <a:r>
              <a:rPr lang="en-GB" sz="2200" dirty="0" smtClean="0"/>
              <a:t>Introductory Tutorial</a:t>
            </a:r>
          </a:p>
          <a:p>
            <a:pPr lvl="2"/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www.php.net/</a:t>
            </a:r>
            <a:endParaRPr lang="en-GB" sz="1800" dirty="0" smtClean="0"/>
          </a:p>
          <a:p>
            <a:pPr lvl="1"/>
            <a:r>
              <a:rPr lang="en-GB" sz="2200" dirty="0" smtClean="0"/>
              <a:t>The PHP Manual</a:t>
            </a:r>
          </a:p>
          <a:p>
            <a:pPr lvl="2"/>
            <a:r>
              <a:rPr lang="en-GB" sz="1800" dirty="0" smtClean="0">
                <a:hlinkClick r:id="rId3"/>
              </a:rPr>
              <a:t>http://www.php.net/manual/en/</a:t>
            </a:r>
            <a:endParaRPr lang="en-GB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HTTP</a:t>
            </a:r>
          </a:p>
        </p:txBody>
      </p:sp>
      <p:pic>
        <p:nvPicPr>
          <p:cNvPr id="7171" name="Picture 4" descr="Untitled-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3600" y="2349500"/>
            <a:ext cx="7524750" cy="2670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Side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Provides web site developers the ability to </a:t>
            </a:r>
            <a:r>
              <a:rPr lang="en-GB" sz="2600" smtClean="0"/>
              <a:t>utilise</a:t>
            </a:r>
            <a:r>
              <a:rPr lang="en-US" sz="2600" smtClean="0"/>
              <a:t> resources on the web server</a:t>
            </a:r>
          </a:p>
          <a:p>
            <a:r>
              <a:rPr lang="en-US" sz="2600" smtClean="0"/>
              <a:t>Non-public resources do not require direct access from the clients</a:t>
            </a:r>
          </a:p>
          <a:p>
            <a:r>
              <a:rPr lang="en-US" sz="2600" smtClean="0"/>
              <a:t>Allows web sites to be client agnostic (unless JavaScript is used also)</a:t>
            </a:r>
          </a:p>
          <a:p>
            <a:r>
              <a:rPr lang="en-US" sz="2600" smtClean="0"/>
              <a:t>Most server side programming script is embedded within markup (although does not have to be, sometimes better not to)</a:t>
            </a:r>
          </a:p>
          <a:p>
            <a:endParaRPr lang="en-US" sz="26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Syntax and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All scripts start with &lt;?</a:t>
            </a:r>
            <a:r>
              <a:rPr lang="en-US" sz="2600" dirty="0" err="1" smtClean="0"/>
              <a:t>php</a:t>
            </a:r>
            <a:r>
              <a:rPr lang="en-US" sz="2600" dirty="0" smtClean="0"/>
              <a:t> and with with ?&gt;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Line separator: ; (semi-colon)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Code block: { //code here } (brace brackets)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White space is generally ignored (not in strings)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Comments are created using: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// single line quote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/* Multiple line block quote */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Variables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Prefixed with a $</a:t>
            </a:r>
          </a:p>
          <a:p>
            <a:r>
              <a:rPr lang="en-US" smtClean="0"/>
              <a:t>Assign values with = operator</a:t>
            </a:r>
          </a:p>
          <a:p>
            <a:r>
              <a:rPr lang="en-US" smtClean="0"/>
              <a:t>Example: $author = “Philip Windridge”;</a:t>
            </a:r>
          </a:p>
          <a:p>
            <a:r>
              <a:rPr lang="en-US" smtClean="0"/>
              <a:t>No need to define type</a:t>
            </a:r>
          </a:p>
          <a:p>
            <a:r>
              <a:rPr lang="en-US" smtClean="0"/>
              <a:t>Variable names are </a:t>
            </a:r>
            <a:r>
              <a:rPr lang="en-US" u="sng" smtClean="0"/>
              <a:t>case sensitive</a:t>
            </a:r>
          </a:p>
          <a:p>
            <a:pPr lvl="1"/>
            <a:r>
              <a:rPr lang="en-US" smtClean="0"/>
              <a:t>$author and $Author are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Example Script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&lt;?php</a:t>
            </a:r>
          </a:p>
          <a:p>
            <a:pPr lvl="1"/>
            <a:r>
              <a:rPr lang="en-US" smtClean="0"/>
              <a:t>$author = “Philip Windridge”;</a:t>
            </a:r>
          </a:p>
          <a:p>
            <a:pPr lvl="1"/>
            <a:r>
              <a:rPr lang="en-US" smtClean="0"/>
              <a:t>$msg = “Hello world!”;</a:t>
            </a:r>
          </a:p>
          <a:p>
            <a:pPr lvl="1"/>
            <a:r>
              <a:rPr lang="en-US" smtClean="0"/>
              <a:t>echo $author . “ says ” . $msg;</a:t>
            </a:r>
          </a:p>
          <a:p>
            <a:r>
              <a:rPr lang="en-US" smtClean="0"/>
              <a:t>?&gt;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Constants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are special variables that cannot be changed</a:t>
            </a:r>
          </a:p>
          <a:p>
            <a:r>
              <a:rPr lang="en-US" dirty="0" smtClean="0"/>
              <a:t>Use them for named items that will not change</a:t>
            </a:r>
          </a:p>
          <a:p>
            <a:r>
              <a:rPr lang="en-US" dirty="0" smtClean="0"/>
              <a:t>Created using a define function</a:t>
            </a:r>
          </a:p>
          <a:p>
            <a:pPr lvl="1"/>
            <a:r>
              <a:rPr lang="en-US" dirty="0" smtClean="0"/>
              <a:t>define</a:t>
            </a:r>
            <a:r>
              <a:rPr lang="en-US" dirty="0" smtClean="0"/>
              <a:t>(‘MILES_TO_KM’, </a:t>
            </a:r>
            <a:r>
              <a:rPr lang="en-US" dirty="0" smtClean="0"/>
              <a:t>1.6);</a:t>
            </a:r>
          </a:p>
          <a:p>
            <a:pPr lvl="1"/>
            <a:r>
              <a:rPr lang="en-US" dirty="0" smtClean="0"/>
              <a:t>Used without $</a:t>
            </a:r>
          </a:p>
          <a:p>
            <a:pPr lvl="1"/>
            <a:r>
              <a:rPr lang="en-US" dirty="0" smtClean="0"/>
              <a:t>$km = 5 * </a:t>
            </a:r>
            <a:r>
              <a:rPr lang="en-US" dirty="0"/>
              <a:t>MILES_TO_KM;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-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Standard mathematical operators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+, -, *, / and % (modulus)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String concatenation with a period (.)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$car = “FORD” . “ Focus”;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echo $car; would output “FORD Focus”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Boolean comparison with “==”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only = will overwrite a variable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Less than &lt; and greater than 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&lt;= and &gt;= as above but include equality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1124</TotalTime>
  <Words>1254</Words>
  <Application>Microsoft Office PowerPoint</Application>
  <PresentationFormat>On-screen Show (4:3)</PresentationFormat>
  <Paragraphs>226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Arial Black</vt:lpstr>
      <vt:lpstr>Times New Roman</vt:lpstr>
      <vt:lpstr>Wingdings</vt:lpstr>
      <vt:lpstr>myTheme</vt:lpstr>
      <vt:lpstr>Introduction to PHP</vt:lpstr>
      <vt:lpstr>Topics Covered</vt:lpstr>
      <vt:lpstr>HTTP</vt:lpstr>
      <vt:lpstr>Server Side Programming</vt:lpstr>
      <vt:lpstr>PHP - Syntax and Structure</vt:lpstr>
      <vt:lpstr>PHP - Variables</vt:lpstr>
      <vt:lpstr>PHP - Example Script</vt:lpstr>
      <vt:lpstr>PHP - Constants</vt:lpstr>
      <vt:lpstr>PHP - Operators</vt:lpstr>
      <vt:lpstr>PHP - Data Types</vt:lpstr>
      <vt:lpstr>PHP - embedded language</vt:lpstr>
      <vt:lpstr>Decision Making - Basics</vt:lpstr>
      <vt:lpstr>PHP - IF statement</vt:lpstr>
      <vt:lpstr>PHP - Switch Statements</vt:lpstr>
      <vt:lpstr>Arrays - Simple collections</vt:lpstr>
      <vt:lpstr>Arrays - declare and use</vt:lpstr>
      <vt:lpstr>Arrays - working with data</vt:lpstr>
      <vt:lpstr>Loops - iteration made easy</vt:lpstr>
      <vt:lpstr>Loops - While</vt:lpstr>
      <vt:lpstr>Loops - Do</vt:lpstr>
      <vt:lpstr>Loops - for</vt:lpstr>
      <vt:lpstr>Loops - foreach</vt:lpstr>
      <vt:lpstr>Loops - foreach</vt:lpstr>
      <vt:lpstr>Loops - foreach in use</vt:lpstr>
      <vt:lpstr>Loops - foreach in use</vt:lpstr>
      <vt:lpstr>MySQL Resources</vt:lpstr>
    </vt:vector>
  </TitlesOfParts>
  <Company>Trevor Adams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01: Introduction</dc:title>
  <dc:creator>Trevor Adams</dc:creator>
  <cp:lastModifiedBy>Phil Windridge</cp:lastModifiedBy>
  <cp:revision>113</cp:revision>
  <dcterms:created xsi:type="dcterms:W3CDTF">2012-09-29T11:00:15Z</dcterms:created>
  <dcterms:modified xsi:type="dcterms:W3CDTF">2013-10-27T12:50:39Z</dcterms:modified>
</cp:coreProperties>
</file>