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56" r:id="rId2"/>
    <p:sldId id="654" r:id="rId3"/>
    <p:sldId id="316" r:id="rId4"/>
    <p:sldId id="655" r:id="rId5"/>
    <p:sldId id="656" r:id="rId6"/>
    <p:sldId id="657" r:id="rId7"/>
    <p:sldId id="658" r:id="rId8"/>
    <p:sldId id="659" r:id="rId9"/>
    <p:sldId id="660" r:id="rId10"/>
    <p:sldId id="661" r:id="rId11"/>
    <p:sldId id="662" r:id="rId12"/>
    <p:sldId id="6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/>
    <p:restoredTop sz="92882" autoAdjust="0"/>
  </p:normalViewPr>
  <p:slideViewPr>
    <p:cSldViewPr>
      <p:cViewPr varScale="1">
        <p:scale>
          <a:sx n="91" d="100"/>
          <a:sy n="91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0DF43-55A3-4294-8AE9-DC348DBAA83D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29658-A57B-4020-B472-340C7AD8B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08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4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228600"/>
            <a:ext cx="8637588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4495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495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581400"/>
            <a:ext cx="4495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81400"/>
            <a:ext cx="4495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9026-59ED-47CE-9D84-6A3E2D70B4C1}" type="datetimeFigureOut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50813" y="3244334"/>
            <a:ext cx="3289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2499C3-DA2F-49CF-B393-D2ACD16451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0ACAC496-A2E7-432D-9C73-58D452FE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22E44C-911D-5C44-930D-8F06D231CE38}"/>
              </a:ext>
            </a:extLst>
          </p:cNvPr>
          <p:cNvSpPr txBox="1">
            <a:spLocks/>
          </p:cNvSpPr>
          <p:nvPr/>
        </p:nvSpPr>
        <p:spPr>
          <a:xfrm>
            <a:off x="463509" y="2795806"/>
            <a:ext cx="7486650" cy="3140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sw-KE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Name:XXXXX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sw-KE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</a:t>
            </a:r>
            <a:r>
              <a:rPr lang="sw-KE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#:  </a:t>
            </a:r>
            <a:r>
              <a:rPr lang="fi-FI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XXXXXX</a:t>
            </a:r>
            <a:br>
              <a:rPr lang="sw-KE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sw-KE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</a:t>
            </a:r>
            <a:r>
              <a:rPr lang="sw-KE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XXXXX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CF8F1E-B680-AB43-9E65-306B5BA24039}"/>
              </a:ext>
            </a:extLst>
          </p:cNvPr>
          <p:cNvSpPr txBox="1">
            <a:spLocks/>
          </p:cNvSpPr>
          <p:nvPr/>
        </p:nvSpPr>
        <p:spPr bwMode="auto">
          <a:xfrm>
            <a:off x="541011" y="1431240"/>
            <a:ext cx="83204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2"/>
              <a:buChar char=""/>
              <a:defRPr sz="2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2"/>
              <a:buChar char=""/>
              <a:defRPr sz="2300">
                <a:solidFill>
                  <a:schemeClr val="tx2"/>
                </a:solidFill>
                <a:latin typeface="Gill Sans MT" charset="0"/>
                <a:ea typeface="华文新魏" charset="-122"/>
                <a:cs typeface="华文新魏" charset="-122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charset="2"/>
              <a:buChar char=""/>
              <a:defRPr sz="20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3pPr>
            <a:lvl4pPr marL="109696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charset="2"/>
              <a:buChar char=""/>
              <a:defRPr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charset="2"/>
              <a:buChar char=""/>
              <a:defRPr sz="1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"/>
              <a:defRPr sz="1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"/>
              <a:defRPr sz="1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"/>
              <a:defRPr sz="1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"/>
              <a:defRPr sz="1600">
                <a:solidFill>
                  <a:schemeClr val="tx1"/>
                </a:solidFill>
                <a:latin typeface="Gill Sans MT" charset="0"/>
                <a:ea typeface="华文新魏" charset="-122"/>
                <a:cs typeface="华文新魏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w-KE" alt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AQ 399: </a:t>
            </a:r>
            <a:r>
              <a:rPr lang="sw-KE" alt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Proposal</a:t>
            </a:r>
            <a:r>
              <a:rPr lang="sw-KE" alt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  <a:br>
              <a:rPr lang="sw-KE" altLang="en-US" sz="4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en-US" sz="40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7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2499C3-DA2F-49CF-B393-D2ACD16451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0ACAC496-A2E7-432D-9C73-58D452FE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394F30-9856-6B41-B98D-C52D7933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35" y="799434"/>
            <a:ext cx="8229600" cy="75529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title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C:\Users\user\Desktop\IMG-20191201-WA0001.jpg">
            <a:extLst>
              <a:ext uri="{FF2B5EF4-FFF2-40B4-BE49-F238E27FC236}">
                <a16:creationId xmlns:a16="http://schemas.microsoft.com/office/drawing/2014/main" id="{8D488313-A8EE-6A41-ACBC-F2887246A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43333"/>
            <a:ext cx="5943600" cy="340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8BC782-811D-9E4C-8D79-84B50A8791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4241" y="5105400"/>
            <a:ext cx="8785225" cy="15113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Title: A comparison study of water quality parameters and primary productivity between tilapia aquaculture ponds of local fish farmers, academic and research institutions in Dar es Salaam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7F78D8-E481-6B41-80B2-1239A9D010A4}"/>
              </a:ext>
            </a:extLst>
          </p:cNvPr>
          <p:cNvSpPr txBox="1">
            <a:spLocks/>
          </p:cNvSpPr>
          <p:nvPr/>
        </p:nvSpPr>
        <p:spPr>
          <a:xfrm>
            <a:off x="26687" y="936107"/>
            <a:ext cx="8229600" cy="75529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of research problem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9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50813" y="3244334"/>
            <a:ext cx="3289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2499C3-DA2F-49CF-B393-D2ACD16451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0ACAC496-A2E7-432D-9C73-58D452FE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0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2499C3-DA2F-49CF-B393-D2ACD16451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0ACAC496-A2E7-432D-9C73-58D452FE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0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2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49327"/>
      </p:ext>
    </p:extLst>
  </p:cSld>
  <p:clrMapOvr>
    <a:masterClrMapping/>
  </p:clrMapOvr>
</p:sld>
</file>

<file path=ppt/theme/theme1.xml><?xml version="1.0" encoding="utf-8"?>
<a:theme xmlns:a="http://schemas.openxmlformats.org/drawingml/2006/main" name="AQ 236 presentation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AQ 236 presentation 9</Template>
  <TotalTime>5057</TotalTime>
  <Words>134</Words>
  <Application>Microsoft Macintosh PowerPoint</Application>
  <PresentationFormat>On-screen Show (4:3)</PresentationFormat>
  <Paragraphs>27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AQ 236 presentation 9</vt:lpstr>
      <vt:lpstr>PowerPoint Presentation</vt:lpstr>
      <vt:lpstr>Research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Basic fish anatomy</dc:title>
  <dc:creator>kamukulu</dc:creator>
  <cp:lastModifiedBy>Microsoft Office User</cp:lastModifiedBy>
  <cp:revision>517</cp:revision>
  <dcterms:created xsi:type="dcterms:W3CDTF">2016-10-22T15:40:33Z</dcterms:created>
  <dcterms:modified xsi:type="dcterms:W3CDTF">2021-11-30T10:42:31Z</dcterms:modified>
</cp:coreProperties>
</file>