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Nyamisi</a:t>
            </a:r>
            <a:r>
              <a:rPr/>
              <a:t> </a:t>
            </a:r>
            <a:r>
              <a:rPr/>
              <a:t>Peter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12/4/2020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estuarine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Nyamisi Peter</dc:creator>
  <cp:keywords/>
  <dcterms:created xsi:type="dcterms:W3CDTF">2020-12-04T18:12:52Z</dcterms:created>
  <dcterms:modified xsi:type="dcterms:W3CDTF">2020-12-04T18:12:52Z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12/4/2020</vt:lpwstr>
  </property>
  <property fmtid="{D5CDD505-2E9C-101B-9397-08002B2CF9AE}" pid="3" name="output">
    <vt:lpwstr>powerpoint_presentation</vt:lpwstr>
  </property>
</Properties>
</file>