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2"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74650"/>
            <a:ext cx="2174875" cy="5360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500" y="374650"/>
            <a:ext cx="6375400"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5900" y="2606675"/>
            <a:ext cx="4262438" cy="95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0738" y="2606675"/>
            <a:ext cx="4262437" cy="95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74650"/>
            <a:ext cx="2174875" cy="3182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500" y="374650"/>
            <a:ext cx="6375400" cy="3182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5900" y="2606675"/>
            <a:ext cx="4262438" cy="312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0738" y="2606675"/>
            <a:ext cx="4262437" cy="312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FFFFFF"/>
            </a:gs>
          </a:gsLst>
          <a:lin ang="5400000" scaled="1"/>
        </a:gradFill>
        <a:effectLst/>
      </p:bgPr>
    </p:bg>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13"/>
          <a:srcRect/>
          <a:stretch>
            <a:fillRect/>
          </a:stretch>
        </p:blipFill>
        <p:spPr bwMode="auto">
          <a:xfrm>
            <a:off x="0" y="1588"/>
            <a:ext cx="9145588" cy="6859587"/>
          </a:xfrm>
          <a:prstGeom prst="rect">
            <a:avLst/>
          </a:prstGeom>
          <a:noFill/>
          <a:ln w="9525">
            <a:noFill/>
            <a:miter lim="800000"/>
            <a:headEnd/>
            <a:tailEnd/>
          </a:ln>
        </p:spPr>
      </p:pic>
      <p:sp>
        <p:nvSpPr>
          <p:cNvPr id="26627" name="Text Box 3"/>
          <p:cNvSpPr txBox="1">
            <a:spLocks noChangeArrowheads="1"/>
          </p:cNvSpPr>
          <p:nvPr>
            <p:ph type="body" idx="1"/>
          </p:nvPr>
        </p:nvSpPr>
        <p:spPr bwMode="auto">
          <a:xfrm>
            <a:off x="215900" y="2606675"/>
            <a:ext cx="8677275" cy="3128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
        <p:nvSpPr>
          <p:cNvPr id="26628" name="Text Box 4"/>
          <p:cNvSpPr txBox="1">
            <a:spLocks noChangeArrowheads="1"/>
          </p:cNvSpPr>
          <p:nvPr>
            <p:ph type="title"/>
          </p:nvPr>
        </p:nvSpPr>
        <p:spPr bwMode="auto">
          <a:xfrm>
            <a:off x="190500" y="374650"/>
            <a:ext cx="8675688" cy="6588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br>
              <a:rPr lang="en-US" smtClean="0"/>
            </a:br>
            <a:endParaRPr lang="en-US"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indent="252413" algn="ctr" rtl="0" fontAlgn="base">
        <a:lnSpc>
          <a:spcPct val="109000"/>
        </a:lnSpc>
        <a:spcBef>
          <a:spcPct val="20000"/>
        </a:spcBef>
        <a:spcAft>
          <a:spcPct val="0"/>
        </a:spcAft>
        <a:buClr>
          <a:srgbClr val="000000"/>
        </a:buClr>
        <a:defRPr sz="4000" b="1">
          <a:solidFill>
            <a:srgbClr val="000000"/>
          </a:solidFill>
          <a:latin typeface="+mj-lt"/>
          <a:ea typeface="+mj-ea"/>
          <a:cs typeface="+mj-cs"/>
        </a:defRPr>
      </a:lvl1pPr>
      <a:lvl2pPr indent="252413" algn="ctr" rtl="0" fontAlgn="base">
        <a:lnSpc>
          <a:spcPct val="109000"/>
        </a:lnSpc>
        <a:spcBef>
          <a:spcPct val="20000"/>
        </a:spcBef>
        <a:spcAft>
          <a:spcPct val="0"/>
        </a:spcAft>
        <a:buClr>
          <a:srgbClr val="000000"/>
        </a:buClr>
        <a:defRPr sz="4000" b="1">
          <a:solidFill>
            <a:srgbClr val="000000"/>
          </a:solidFill>
          <a:latin typeface="Arial" charset="0"/>
        </a:defRPr>
      </a:lvl2pPr>
      <a:lvl3pPr indent="252413" algn="ctr" rtl="0" fontAlgn="base">
        <a:lnSpc>
          <a:spcPct val="109000"/>
        </a:lnSpc>
        <a:spcBef>
          <a:spcPct val="20000"/>
        </a:spcBef>
        <a:spcAft>
          <a:spcPct val="0"/>
        </a:spcAft>
        <a:buClr>
          <a:srgbClr val="000000"/>
        </a:buClr>
        <a:defRPr sz="4000" b="1">
          <a:solidFill>
            <a:srgbClr val="000000"/>
          </a:solidFill>
          <a:latin typeface="Arial" charset="0"/>
        </a:defRPr>
      </a:lvl3pPr>
      <a:lvl4pPr indent="252413" algn="ctr" rtl="0" fontAlgn="base">
        <a:lnSpc>
          <a:spcPct val="109000"/>
        </a:lnSpc>
        <a:spcBef>
          <a:spcPct val="20000"/>
        </a:spcBef>
        <a:spcAft>
          <a:spcPct val="0"/>
        </a:spcAft>
        <a:buClr>
          <a:srgbClr val="000000"/>
        </a:buClr>
        <a:defRPr sz="4000" b="1">
          <a:solidFill>
            <a:srgbClr val="000000"/>
          </a:solidFill>
          <a:latin typeface="Arial" charset="0"/>
        </a:defRPr>
      </a:lvl4pPr>
      <a:lvl5pPr indent="252413" algn="ctr" rtl="0" fontAlgn="base">
        <a:lnSpc>
          <a:spcPct val="109000"/>
        </a:lnSpc>
        <a:spcBef>
          <a:spcPct val="20000"/>
        </a:spcBef>
        <a:spcAft>
          <a:spcPct val="0"/>
        </a:spcAft>
        <a:buClr>
          <a:srgbClr val="000000"/>
        </a:buClr>
        <a:defRPr sz="4000" b="1">
          <a:solidFill>
            <a:srgbClr val="000000"/>
          </a:solidFill>
          <a:latin typeface="Arial" charset="0"/>
        </a:defRPr>
      </a:lvl5pPr>
      <a:lvl6pPr marL="457200" indent="252413" algn="ctr" rtl="0" fontAlgn="base">
        <a:lnSpc>
          <a:spcPct val="109000"/>
        </a:lnSpc>
        <a:spcBef>
          <a:spcPct val="20000"/>
        </a:spcBef>
        <a:spcAft>
          <a:spcPct val="0"/>
        </a:spcAft>
        <a:buClr>
          <a:srgbClr val="000000"/>
        </a:buClr>
        <a:defRPr sz="4000" b="1">
          <a:solidFill>
            <a:srgbClr val="000000"/>
          </a:solidFill>
          <a:latin typeface="Arial" charset="0"/>
        </a:defRPr>
      </a:lvl6pPr>
      <a:lvl7pPr marL="914400" indent="252413" algn="ctr" rtl="0" fontAlgn="base">
        <a:lnSpc>
          <a:spcPct val="109000"/>
        </a:lnSpc>
        <a:spcBef>
          <a:spcPct val="20000"/>
        </a:spcBef>
        <a:spcAft>
          <a:spcPct val="0"/>
        </a:spcAft>
        <a:buClr>
          <a:srgbClr val="000000"/>
        </a:buClr>
        <a:defRPr sz="4000" b="1">
          <a:solidFill>
            <a:srgbClr val="000000"/>
          </a:solidFill>
          <a:latin typeface="Arial" charset="0"/>
        </a:defRPr>
      </a:lvl7pPr>
      <a:lvl8pPr marL="1371600" indent="252413" algn="ctr" rtl="0" fontAlgn="base">
        <a:lnSpc>
          <a:spcPct val="109000"/>
        </a:lnSpc>
        <a:spcBef>
          <a:spcPct val="20000"/>
        </a:spcBef>
        <a:spcAft>
          <a:spcPct val="0"/>
        </a:spcAft>
        <a:buClr>
          <a:srgbClr val="000000"/>
        </a:buClr>
        <a:defRPr sz="4000" b="1">
          <a:solidFill>
            <a:srgbClr val="000000"/>
          </a:solidFill>
          <a:latin typeface="Arial" charset="0"/>
        </a:defRPr>
      </a:lvl8pPr>
      <a:lvl9pPr marL="1828800" indent="252413" algn="ctr" rtl="0" fontAlgn="base">
        <a:lnSpc>
          <a:spcPct val="109000"/>
        </a:lnSpc>
        <a:spcBef>
          <a:spcPct val="20000"/>
        </a:spcBef>
        <a:spcAft>
          <a:spcPct val="0"/>
        </a:spcAft>
        <a:buClr>
          <a:srgbClr val="000000"/>
        </a:buClr>
        <a:defRPr sz="4000" b="1">
          <a:solidFill>
            <a:srgbClr val="000000"/>
          </a:solidFill>
          <a:latin typeface="Arial" charset="0"/>
        </a:defRPr>
      </a:lvl9pPr>
    </p:titleStyle>
    <p:bodyStyle>
      <a:lvl1pPr indent="252413" algn="l" rtl="0" fontAlgn="base">
        <a:lnSpc>
          <a:spcPct val="109000"/>
        </a:lnSpc>
        <a:spcBef>
          <a:spcPct val="20000"/>
        </a:spcBef>
        <a:spcAft>
          <a:spcPct val="0"/>
        </a:spcAft>
        <a:buClr>
          <a:srgbClr val="000000"/>
        </a:buClr>
        <a:buFont typeface="Arial" charset="0"/>
        <a:buChar char="▪"/>
        <a:defRPr sz="3200">
          <a:solidFill>
            <a:srgbClr val="000000"/>
          </a:solidFill>
          <a:latin typeface="+mn-lt"/>
          <a:ea typeface="+mn-ea"/>
          <a:cs typeface="+mn-cs"/>
        </a:defRPr>
      </a:lvl1pPr>
      <a:lvl2pPr marL="252413" indent="254000" algn="l" rtl="0" fontAlgn="base">
        <a:lnSpc>
          <a:spcPct val="109000"/>
        </a:lnSpc>
        <a:spcBef>
          <a:spcPct val="20000"/>
        </a:spcBef>
        <a:spcAft>
          <a:spcPct val="0"/>
        </a:spcAft>
        <a:buClr>
          <a:srgbClr val="000000"/>
        </a:buClr>
        <a:buFont typeface="Arial" charset="0"/>
        <a:buChar char="▸"/>
        <a:defRPr sz="2800">
          <a:solidFill>
            <a:srgbClr val="000000"/>
          </a:solidFill>
          <a:latin typeface="+mn-lt"/>
        </a:defRPr>
      </a:lvl2pPr>
      <a:lvl3pPr marL="506413" indent="254000" algn="l" rtl="0" fontAlgn="base">
        <a:lnSpc>
          <a:spcPct val="109000"/>
        </a:lnSpc>
        <a:spcBef>
          <a:spcPct val="20000"/>
        </a:spcBef>
        <a:spcAft>
          <a:spcPct val="0"/>
        </a:spcAft>
        <a:buClr>
          <a:srgbClr val="000000"/>
        </a:buClr>
        <a:buFont typeface="Arial" charset="0"/>
        <a:buChar char="–"/>
        <a:defRPr sz="2400">
          <a:solidFill>
            <a:srgbClr val="000000"/>
          </a:solidFill>
          <a:latin typeface="+mn-lt"/>
        </a:defRPr>
      </a:lvl3pPr>
      <a:lvl4pPr marL="760413" indent="254000" algn="l" rtl="0" fontAlgn="base">
        <a:lnSpc>
          <a:spcPct val="109000"/>
        </a:lnSpc>
        <a:spcBef>
          <a:spcPct val="20000"/>
        </a:spcBef>
        <a:spcAft>
          <a:spcPct val="0"/>
        </a:spcAft>
        <a:buClr>
          <a:srgbClr val="000000"/>
        </a:buClr>
        <a:buFont typeface="Arial" charset="0"/>
        <a:buChar char="–"/>
        <a:defRPr sz="2000">
          <a:solidFill>
            <a:srgbClr val="000000"/>
          </a:solidFill>
          <a:latin typeface="+mn-lt"/>
        </a:defRPr>
      </a:lvl4pPr>
      <a:lvl5pPr marL="1014413" indent="254000" algn="l" rtl="0" fontAlgn="base">
        <a:lnSpc>
          <a:spcPct val="109000"/>
        </a:lnSpc>
        <a:spcBef>
          <a:spcPct val="20000"/>
        </a:spcBef>
        <a:spcAft>
          <a:spcPct val="0"/>
        </a:spcAft>
        <a:buClr>
          <a:srgbClr val="000000"/>
        </a:buClr>
        <a:buFont typeface="Arial" charset="0"/>
        <a:buChar char="–"/>
        <a:defRPr sz="2000">
          <a:solidFill>
            <a:srgbClr val="000000"/>
          </a:solidFill>
          <a:latin typeface="+mn-lt"/>
        </a:defRPr>
      </a:lvl5pPr>
      <a:lvl6pPr marL="1471613" indent="254000" algn="l" rtl="0" fontAlgn="base">
        <a:lnSpc>
          <a:spcPct val="109000"/>
        </a:lnSpc>
        <a:spcBef>
          <a:spcPct val="20000"/>
        </a:spcBef>
        <a:spcAft>
          <a:spcPct val="0"/>
        </a:spcAft>
        <a:buClr>
          <a:srgbClr val="000000"/>
        </a:buClr>
        <a:buFont typeface="Arial" charset="0"/>
        <a:buChar char="–"/>
        <a:defRPr sz="2000">
          <a:solidFill>
            <a:srgbClr val="000000"/>
          </a:solidFill>
          <a:latin typeface="+mn-lt"/>
        </a:defRPr>
      </a:lvl6pPr>
      <a:lvl7pPr marL="1928813" indent="254000" algn="l" rtl="0" fontAlgn="base">
        <a:lnSpc>
          <a:spcPct val="109000"/>
        </a:lnSpc>
        <a:spcBef>
          <a:spcPct val="20000"/>
        </a:spcBef>
        <a:spcAft>
          <a:spcPct val="0"/>
        </a:spcAft>
        <a:buClr>
          <a:srgbClr val="000000"/>
        </a:buClr>
        <a:buFont typeface="Arial" charset="0"/>
        <a:buChar char="–"/>
        <a:defRPr sz="2000">
          <a:solidFill>
            <a:srgbClr val="000000"/>
          </a:solidFill>
          <a:latin typeface="+mn-lt"/>
        </a:defRPr>
      </a:lvl7pPr>
      <a:lvl8pPr marL="2386013" indent="254000" algn="l" rtl="0" fontAlgn="base">
        <a:lnSpc>
          <a:spcPct val="109000"/>
        </a:lnSpc>
        <a:spcBef>
          <a:spcPct val="20000"/>
        </a:spcBef>
        <a:spcAft>
          <a:spcPct val="0"/>
        </a:spcAft>
        <a:buClr>
          <a:srgbClr val="000000"/>
        </a:buClr>
        <a:buFont typeface="Arial" charset="0"/>
        <a:buChar char="–"/>
        <a:defRPr sz="2000">
          <a:solidFill>
            <a:srgbClr val="000000"/>
          </a:solidFill>
          <a:latin typeface="+mn-lt"/>
        </a:defRPr>
      </a:lvl8pPr>
      <a:lvl9pPr marL="2843213" indent="254000" algn="l" rtl="0" fontAlgn="base">
        <a:lnSpc>
          <a:spcPct val="109000"/>
        </a:lnSpc>
        <a:spcBef>
          <a:spcPct val="20000"/>
        </a:spcBef>
        <a:spcAft>
          <a:spcPct val="0"/>
        </a:spcAft>
        <a:buClr>
          <a:srgbClr val="000000"/>
        </a:buClr>
        <a:buFont typeface="Arial"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FFFFFF"/>
            </a:gs>
          </a:gsLst>
          <a:lin ang="5400000" scaled="1"/>
        </a:gradFill>
        <a:effectLst/>
      </p:bgPr>
    </p:bg>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13"/>
          <a:srcRect/>
          <a:stretch>
            <a:fillRect/>
          </a:stretch>
        </p:blipFill>
        <p:spPr bwMode="auto">
          <a:xfrm>
            <a:off x="0" y="1588"/>
            <a:ext cx="9145588" cy="6859587"/>
          </a:xfrm>
          <a:prstGeom prst="rect">
            <a:avLst/>
          </a:prstGeom>
          <a:noFill/>
          <a:ln w="9525">
            <a:noFill/>
            <a:miter lim="800000"/>
            <a:headEnd/>
            <a:tailEnd/>
          </a:ln>
        </p:spPr>
      </p:pic>
      <p:sp>
        <p:nvSpPr>
          <p:cNvPr id="27651" name="Text Box 3"/>
          <p:cNvSpPr txBox="1">
            <a:spLocks noChangeArrowheads="1"/>
          </p:cNvSpPr>
          <p:nvPr>
            <p:ph type="body" idx="1"/>
          </p:nvPr>
        </p:nvSpPr>
        <p:spPr bwMode="auto">
          <a:xfrm>
            <a:off x="215900" y="2606675"/>
            <a:ext cx="8677275" cy="9509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
        <p:nvSpPr>
          <p:cNvPr id="27652" name="Text Box 4"/>
          <p:cNvSpPr txBox="1">
            <a:spLocks noChangeArrowheads="1"/>
          </p:cNvSpPr>
          <p:nvPr>
            <p:ph type="title"/>
          </p:nvPr>
        </p:nvSpPr>
        <p:spPr bwMode="auto">
          <a:xfrm>
            <a:off x="190500" y="374650"/>
            <a:ext cx="8675688" cy="6588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br>
              <a:rPr lang="en-US" smtClean="0"/>
            </a:br>
            <a:endParaRPr lang="en-US"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indent="252413" algn="ctr" rtl="0" fontAlgn="base">
        <a:lnSpc>
          <a:spcPct val="109000"/>
        </a:lnSpc>
        <a:spcBef>
          <a:spcPct val="20000"/>
        </a:spcBef>
        <a:spcAft>
          <a:spcPct val="0"/>
        </a:spcAft>
        <a:buClr>
          <a:srgbClr val="000000"/>
        </a:buClr>
        <a:defRPr sz="4000" b="1">
          <a:solidFill>
            <a:srgbClr val="000000"/>
          </a:solidFill>
          <a:latin typeface="+mj-lt"/>
          <a:ea typeface="+mj-ea"/>
          <a:cs typeface="+mj-cs"/>
        </a:defRPr>
      </a:lvl1pPr>
      <a:lvl2pPr indent="252413" algn="ctr" rtl="0" fontAlgn="base">
        <a:lnSpc>
          <a:spcPct val="109000"/>
        </a:lnSpc>
        <a:spcBef>
          <a:spcPct val="20000"/>
        </a:spcBef>
        <a:spcAft>
          <a:spcPct val="0"/>
        </a:spcAft>
        <a:buClr>
          <a:srgbClr val="000000"/>
        </a:buClr>
        <a:defRPr sz="4000" b="1">
          <a:solidFill>
            <a:srgbClr val="000000"/>
          </a:solidFill>
          <a:latin typeface="Arial" charset="0"/>
        </a:defRPr>
      </a:lvl2pPr>
      <a:lvl3pPr indent="252413" algn="ctr" rtl="0" fontAlgn="base">
        <a:lnSpc>
          <a:spcPct val="109000"/>
        </a:lnSpc>
        <a:spcBef>
          <a:spcPct val="20000"/>
        </a:spcBef>
        <a:spcAft>
          <a:spcPct val="0"/>
        </a:spcAft>
        <a:buClr>
          <a:srgbClr val="000000"/>
        </a:buClr>
        <a:defRPr sz="4000" b="1">
          <a:solidFill>
            <a:srgbClr val="000000"/>
          </a:solidFill>
          <a:latin typeface="Arial" charset="0"/>
        </a:defRPr>
      </a:lvl3pPr>
      <a:lvl4pPr indent="252413" algn="ctr" rtl="0" fontAlgn="base">
        <a:lnSpc>
          <a:spcPct val="109000"/>
        </a:lnSpc>
        <a:spcBef>
          <a:spcPct val="20000"/>
        </a:spcBef>
        <a:spcAft>
          <a:spcPct val="0"/>
        </a:spcAft>
        <a:buClr>
          <a:srgbClr val="000000"/>
        </a:buClr>
        <a:defRPr sz="4000" b="1">
          <a:solidFill>
            <a:srgbClr val="000000"/>
          </a:solidFill>
          <a:latin typeface="Arial" charset="0"/>
        </a:defRPr>
      </a:lvl4pPr>
      <a:lvl5pPr indent="252413" algn="ctr" rtl="0" fontAlgn="base">
        <a:lnSpc>
          <a:spcPct val="109000"/>
        </a:lnSpc>
        <a:spcBef>
          <a:spcPct val="20000"/>
        </a:spcBef>
        <a:spcAft>
          <a:spcPct val="0"/>
        </a:spcAft>
        <a:buClr>
          <a:srgbClr val="000000"/>
        </a:buClr>
        <a:defRPr sz="4000" b="1">
          <a:solidFill>
            <a:srgbClr val="000000"/>
          </a:solidFill>
          <a:latin typeface="Arial" charset="0"/>
        </a:defRPr>
      </a:lvl5pPr>
      <a:lvl6pPr marL="457200" indent="252413" algn="ctr" rtl="0" fontAlgn="base">
        <a:lnSpc>
          <a:spcPct val="109000"/>
        </a:lnSpc>
        <a:spcBef>
          <a:spcPct val="20000"/>
        </a:spcBef>
        <a:spcAft>
          <a:spcPct val="0"/>
        </a:spcAft>
        <a:buClr>
          <a:srgbClr val="000000"/>
        </a:buClr>
        <a:defRPr sz="4000" b="1">
          <a:solidFill>
            <a:srgbClr val="000000"/>
          </a:solidFill>
          <a:latin typeface="Arial" charset="0"/>
        </a:defRPr>
      </a:lvl6pPr>
      <a:lvl7pPr marL="914400" indent="252413" algn="ctr" rtl="0" fontAlgn="base">
        <a:lnSpc>
          <a:spcPct val="109000"/>
        </a:lnSpc>
        <a:spcBef>
          <a:spcPct val="20000"/>
        </a:spcBef>
        <a:spcAft>
          <a:spcPct val="0"/>
        </a:spcAft>
        <a:buClr>
          <a:srgbClr val="000000"/>
        </a:buClr>
        <a:defRPr sz="4000" b="1">
          <a:solidFill>
            <a:srgbClr val="000000"/>
          </a:solidFill>
          <a:latin typeface="Arial" charset="0"/>
        </a:defRPr>
      </a:lvl7pPr>
      <a:lvl8pPr marL="1371600" indent="252413" algn="ctr" rtl="0" fontAlgn="base">
        <a:lnSpc>
          <a:spcPct val="109000"/>
        </a:lnSpc>
        <a:spcBef>
          <a:spcPct val="20000"/>
        </a:spcBef>
        <a:spcAft>
          <a:spcPct val="0"/>
        </a:spcAft>
        <a:buClr>
          <a:srgbClr val="000000"/>
        </a:buClr>
        <a:defRPr sz="4000" b="1">
          <a:solidFill>
            <a:srgbClr val="000000"/>
          </a:solidFill>
          <a:latin typeface="Arial" charset="0"/>
        </a:defRPr>
      </a:lvl8pPr>
      <a:lvl9pPr marL="1828800" indent="252413" algn="ctr" rtl="0" fontAlgn="base">
        <a:lnSpc>
          <a:spcPct val="109000"/>
        </a:lnSpc>
        <a:spcBef>
          <a:spcPct val="20000"/>
        </a:spcBef>
        <a:spcAft>
          <a:spcPct val="0"/>
        </a:spcAft>
        <a:buClr>
          <a:srgbClr val="000000"/>
        </a:buClr>
        <a:defRPr sz="4000" b="1">
          <a:solidFill>
            <a:srgbClr val="000000"/>
          </a:solidFill>
          <a:latin typeface="Arial" charset="0"/>
        </a:defRPr>
      </a:lvl9pPr>
    </p:titleStyle>
    <p:bodyStyle>
      <a:lvl1pPr indent="252413" algn="l" rtl="0" fontAlgn="base">
        <a:lnSpc>
          <a:spcPct val="109000"/>
        </a:lnSpc>
        <a:spcBef>
          <a:spcPct val="20000"/>
        </a:spcBef>
        <a:spcAft>
          <a:spcPct val="0"/>
        </a:spcAft>
        <a:buClr>
          <a:srgbClr val="B7FFD7"/>
        </a:buClr>
        <a:defRPr sz="3200">
          <a:solidFill>
            <a:srgbClr val="000000"/>
          </a:solidFill>
          <a:latin typeface="+mn-lt"/>
          <a:ea typeface="+mn-ea"/>
          <a:cs typeface="+mn-cs"/>
        </a:defRPr>
      </a:lvl1pPr>
      <a:lvl2pPr marL="252413" indent="254000" algn="l" rtl="0" fontAlgn="base">
        <a:lnSpc>
          <a:spcPct val="109000"/>
        </a:lnSpc>
        <a:spcBef>
          <a:spcPct val="20000"/>
        </a:spcBef>
        <a:spcAft>
          <a:spcPct val="0"/>
        </a:spcAft>
        <a:buClr>
          <a:srgbClr val="B7FFD7"/>
        </a:buClr>
        <a:defRPr sz="2800">
          <a:solidFill>
            <a:srgbClr val="000000"/>
          </a:solidFill>
          <a:latin typeface="+mn-lt"/>
        </a:defRPr>
      </a:lvl2pPr>
      <a:lvl3pPr marL="506413" indent="254000" algn="l" rtl="0" fontAlgn="base">
        <a:lnSpc>
          <a:spcPct val="109000"/>
        </a:lnSpc>
        <a:spcBef>
          <a:spcPct val="20000"/>
        </a:spcBef>
        <a:spcAft>
          <a:spcPct val="0"/>
        </a:spcAft>
        <a:buClr>
          <a:srgbClr val="B7FFD7"/>
        </a:buClr>
        <a:defRPr sz="2400">
          <a:solidFill>
            <a:srgbClr val="000000"/>
          </a:solidFill>
          <a:latin typeface="+mn-lt"/>
        </a:defRPr>
      </a:lvl3pPr>
      <a:lvl4pPr marL="760413" indent="254000" algn="l" rtl="0" fontAlgn="base">
        <a:lnSpc>
          <a:spcPct val="109000"/>
        </a:lnSpc>
        <a:spcBef>
          <a:spcPct val="20000"/>
        </a:spcBef>
        <a:spcAft>
          <a:spcPct val="0"/>
        </a:spcAft>
        <a:buClr>
          <a:srgbClr val="B7FFD7"/>
        </a:buClr>
        <a:defRPr sz="2000">
          <a:solidFill>
            <a:srgbClr val="000000"/>
          </a:solidFill>
          <a:latin typeface="+mn-lt"/>
        </a:defRPr>
      </a:lvl4pPr>
      <a:lvl5pPr marL="1014413" indent="254000" algn="l" rtl="0" fontAlgn="base">
        <a:lnSpc>
          <a:spcPct val="109000"/>
        </a:lnSpc>
        <a:spcBef>
          <a:spcPct val="20000"/>
        </a:spcBef>
        <a:spcAft>
          <a:spcPct val="0"/>
        </a:spcAft>
        <a:buClr>
          <a:srgbClr val="B7FFD7"/>
        </a:buClr>
        <a:defRPr sz="2000">
          <a:solidFill>
            <a:srgbClr val="000000"/>
          </a:solidFill>
          <a:latin typeface="+mn-lt"/>
        </a:defRPr>
      </a:lvl5pPr>
      <a:lvl6pPr marL="1471613" indent="254000" algn="l" rtl="0" fontAlgn="base">
        <a:lnSpc>
          <a:spcPct val="109000"/>
        </a:lnSpc>
        <a:spcBef>
          <a:spcPct val="20000"/>
        </a:spcBef>
        <a:spcAft>
          <a:spcPct val="0"/>
        </a:spcAft>
        <a:buClr>
          <a:srgbClr val="B7FFD7"/>
        </a:buClr>
        <a:defRPr sz="2000">
          <a:solidFill>
            <a:srgbClr val="000000"/>
          </a:solidFill>
          <a:latin typeface="+mn-lt"/>
        </a:defRPr>
      </a:lvl6pPr>
      <a:lvl7pPr marL="1928813" indent="254000" algn="l" rtl="0" fontAlgn="base">
        <a:lnSpc>
          <a:spcPct val="109000"/>
        </a:lnSpc>
        <a:spcBef>
          <a:spcPct val="20000"/>
        </a:spcBef>
        <a:spcAft>
          <a:spcPct val="0"/>
        </a:spcAft>
        <a:buClr>
          <a:srgbClr val="B7FFD7"/>
        </a:buClr>
        <a:defRPr sz="2000">
          <a:solidFill>
            <a:srgbClr val="000000"/>
          </a:solidFill>
          <a:latin typeface="+mn-lt"/>
        </a:defRPr>
      </a:lvl7pPr>
      <a:lvl8pPr marL="2386013" indent="254000" algn="l" rtl="0" fontAlgn="base">
        <a:lnSpc>
          <a:spcPct val="109000"/>
        </a:lnSpc>
        <a:spcBef>
          <a:spcPct val="20000"/>
        </a:spcBef>
        <a:spcAft>
          <a:spcPct val="0"/>
        </a:spcAft>
        <a:buClr>
          <a:srgbClr val="B7FFD7"/>
        </a:buClr>
        <a:defRPr sz="2000">
          <a:solidFill>
            <a:srgbClr val="000000"/>
          </a:solidFill>
          <a:latin typeface="+mn-lt"/>
        </a:defRPr>
      </a:lvl8pPr>
      <a:lvl9pPr marL="2843213" indent="254000" algn="l" rtl="0" fontAlgn="base">
        <a:lnSpc>
          <a:spcPct val="109000"/>
        </a:lnSpc>
        <a:spcBef>
          <a:spcPct val="20000"/>
        </a:spcBef>
        <a:spcAft>
          <a:spcPct val="0"/>
        </a:spcAft>
        <a:buClr>
          <a:srgbClr val="B7FFD7"/>
        </a:buCl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ph type="title"/>
          </p:nvPr>
        </p:nvSpPr>
        <p:spPr>
          <a:xfrm>
            <a:off x="228600" y="2343150"/>
            <a:ext cx="8675688" cy="649288"/>
          </a:xfrm>
          <a:ln/>
        </p:spPr>
        <p:txBody>
          <a:bodyPr/>
          <a:lstStyle/>
          <a:p>
            <a:pPr indent="0" defTabSz="381000">
              <a:lnSpc>
                <a:spcPct val="100000"/>
              </a:lnSpc>
            </a:pPr>
            <a:r>
              <a:rPr lang="en-US"/>
              <a:t>The iD Editor</a:t>
            </a:r>
          </a:p>
        </p:txBody>
      </p:sp>
      <p:sp>
        <p:nvSpPr>
          <p:cNvPr id="3075" name="Text Box 3"/>
          <p:cNvSpPr txBox="1">
            <a:spLocks noChangeArrowheads="1"/>
          </p:cNvSpPr>
          <p:nvPr/>
        </p:nvSpPr>
        <p:spPr bwMode="auto">
          <a:xfrm>
            <a:off x="228600" y="3200400"/>
            <a:ext cx="8677275" cy="409575"/>
          </a:xfrm>
          <a:prstGeom prst="rect">
            <a:avLst/>
          </a:prstGeom>
          <a:noFill/>
          <a:ln w="9525">
            <a:noFill/>
            <a:miter lim="800000"/>
            <a:headEnd/>
            <a:tailEnd/>
          </a:ln>
        </p:spPr>
        <p:txBody>
          <a:bodyPr lIns="0" tIns="0" rIns="0" bIns="0">
            <a:spAutoFit/>
          </a:bodyPr>
          <a:lstStyle/>
          <a:p>
            <a:pPr algn="ctr" defTabSz="381000">
              <a:spcBef>
                <a:spcPct val="20000"/>
              </a:spcBef>
              <a:buClr>
                <a:srgbClr val="000000"/>
              </a:buClr>
            </a:pPr>
            <a:r>
              <a:rPr lang="en-US" sz="2500" b="1" i="1">
                <a:solidFill>
                  <a:srgbClr val="000000"/>
                </a:solidFill>
              </a:rPr>
              <a:t>Beginners Guide</a:t>
            </a:r>
          </a:p>
        </p:txBody>
      </p:sp>
    </p:spTree>
  </p:cSld>
  <p:clrMapOvr>
    <a:masterClrMapping/>
  </p:clrMapOvr>
  <p:transition advClick="0">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ph type="title"/>
          </p:nvPr>
        </p:nvSpPr>
        <p:spPr>
          <a:xfrm>
            <a:off x="228600" y="534988"/>
            <a:ext cx="8675688" cy="647700"/>
          </a:xfrm>
          <a:ln/>
        </p:spPr>
        <p:txBody>
          <a:bodyPr/>
          <a:lstStyle/>
          <a:p>
            <a:pPr indent="0" defTabSz="381000">
              <a:lnSpc>
                <a:spcPct val="100000"/>
              </a:lnSpc>
            </a:pPr>
            <a:r>
              <a:rPr lang="en-US"/>
              <a:t>Point Tools</a:t>
            </a:r>
          </a:p>
        </p:txBody>
      </p:sp>
      <p:sp>
        <p:nvSpPr>
          <p:cNvPr id="12291" name="Text Box 3"/>
          <p:cNvSpPr txBox="1">
            <a:spLocks noChangeArrowheads="1"/>
          </p:cNvSpPr>
          <p:nvPr/>
        </p:nvSpPr>
        <p:spPr bwMode="auto">
          <a:xfrm>
            <a:off x="227013" y="1420813"/>
            <a:ext cx="8678862" cy="407987"/>
          </a:xfrm>
          <a:prstGeom prst="rect">
            <a:avLst/>
          </a:prstGeom>
          <a:noFill/>
          <a:ln w="9525">
            <a:noFill/>
            <a:miter lim="800000"/>
            <a:headEnd/>
            <a:tailEnd/>
          </a:ln>
        </p:spPr>
        <p:txBody>
          <a:bodyPr lIns="0" tIns="0" rIns="0" bIns="0">
            <a:spAutoFit/>
          </a:bodyPr>
          <a:lstStyle/>
          <a:p>
            <a:pPr algn="ctr" defTabSz="381000">
              <a:spcBef>
                <a:spcPct val="20000"/>
              </a:spcBef>
              <a:buClr>
                <a:srgbClr val="000000"/>
              </a:buClr>
            </a:pPr>
            <a:r>
              <a:rPr lang="en-US" sz="2500">
                <a:solidFill>
                  <a:srgbClr val="000000"/>
                </a:solidFill>
              </a:rPr>
              <a:t>Click to highlight the point then left click to see the tools</a:t>
            </a:r>
          </a:p>
        </p:txBody>
      </p:sp>
      <p:sp>
        <p:nvSpPr>
          <p:cNvPr id="12292" name="Rectangle 4"/>
          <p:cNvSpPr>
            <a:spLocks noChangeArrowheads="1"/>
          </p:cNvSpPr>
          <p:nvPr>
            <p:ph type="body" idx="1"/>
          </p:nvPr>
        </p:nvSpPr>
        <p:spPr>
          <a:xfrm>
            <a:off x="228600" y="2114550"/>
            <a:ext cx="8675688" cy="2076450"/>
          </a:xfrm>
          <a:ln/>
        </p:spPr>
        <p:txBody>
          <a:bodyPr/>
          <a:lstStyle/>
          <a:p>
            <a:pPr indent="304800" defTabSz="381000">
              <a:lnSpc>
                <a:spcPct val="100000"/>
              </a:lnSpc>
            </a:pPr>
            <a:r>
              <a:rPr lang="en-US" sz="2400"/>
              <a:t>Continue: Allows you to extend or begin a line</a:t>
            </a:r>
          </a:p>
          <a:p>
            <a:pPr indent="304800" defTabSz="381000">
              <a:lnSpc>
                <a:spcPct val="100000"/>
              </a:lnSpc>
            </a:pPr>
            <a:r>
              <a:rPr lang="en-US" sz="2400"/>
              <a:t>Disconnect: Use this to “unhook” the point from another point</a:t>
            </a:r>
          </a:p>
          <a:p>
            <a:pPr indent="304800" defTabSz="381000">
              <a:lnSpc>
                <a:spcPct val="100000"/>
              </a:lnSpc>
            </a:pPr>
            <a:r>
              <a:rPr lang="en-US" sz="2400"/>
              <a:t>Split: Splits a line into two pieces at that point</a:t>
            </a:r>
          </a:p>
          <a:p>
            <a:pPr indent="304800" defTabSz="381000">
              <a:lnSpc>
                <a:spcPct val="100000"/>
              </a:lnSpc>
            </a:pPr>
            <a:r>
              <a:rPr lang="en-US" sz="2400"/>
              <a:t>Delete (trash can): Deletes that point</a:t>
            </a:r>
          </a:p>
        </p:txBody>
      </p:sp>
    </p:spTree>
  </p:cSld>
  <p:clrMapOvr>
    <a:masterClrMapping/>
  </p:clrMapOvr>
  <p:transition advClick="0">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ph type="title"/>
          </p:nvPr>
        </p:nvSpPr>
        <p:spPr>
          <a:xfrm>
            <a:off x="228600" y="0"/>
            <a:ext cx="8675688" cy="649288"/>
          </a:xfrm>
          <a:ln/>
        </p:spPr>
        <p:txBody>
          <a:bodyPr/>
          <a:lstStyle/>
          <a:p>
            <a:pPr indent="0" defTabSz="381000">
              <a:lnSpc>
                <a:spcPct val="100000"/>
              </a:lnSpc>
            </a:pPr>
            <a:r>
              <a:rPr lang="en-US"/>
              <a:t>Tagging Points</a:t>
            </a:r>
            <a:r>
              <a:rPr lang="en-US" b="0"/>
              <a:t> </a:t>
            </a:r>
          </a:p>
        </p:txBody>
      </p:sp>
      <p:sp>
        <p:nvSpPr>
          <p:cNvPr id="13315" name="Text Box 3"/>
          <p:cNvSpPr txBox="1">
            <a:spLocks noChangeArrowheads="1"/>
          </p:cNvSpPr>
          <p:nvPr/>
        </p:nvSpPr>
        <p:spPr bwMode="auto">
          <a:xfrm>
            <a:off x="227013" y="857250"/>
            <a:ext cx="8548687" cy="2389188"/>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–When you add a point, the left panel changes to show choices for tagging an object. </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–If the choices shown do not include what you want to tag, click on </a:t>
            </a:r>
            <a:r>
              <a:rPr lang="en-US" sz="1500" b="1">
                <a:solidFill>
                  <a:srgbClr val="000000"/>
                </a:solidFill>
              </a:rPr>
              <a:t>Search</a:t>
            </a:r>
            <a:r>
              <a:rPr lang="en-US" sz="1500">
                <a:solidFill>
                  <a:srgbClr val="000000"/>
                </a:solidFill>
              </a:rPr>
              <a:t> at the top of the panel.</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–Type in the kind of object you want to tag, such as “restaurant,” at the top of the tagging panel. When the right choice appears, click on it, and the object will be tagged.</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--You can use the tagging panel to fill in </a:t>
            </a:r>
            <a:r>
              <a:rPr lang="en-US" sz="1500" b="1">
                <a:solidFill>
                  <a:srgbClr val="000000"/>
                </a:solidFill>
              </a:rPr>
              <a:t>detail information</a:t>
            </a:r>
            <a:r>
              <a:rPr lang="en-US" sz="1500">
                <a:solidFill>
                  <a:srgbClr val="000000"/>
                </a:solidFill>
              </a:rPr>
              <a:t> about your point. Yin this example, you could add the hospital name, address, web site, etc. Note that each feature will have different options, depending on what tag you choose.</a:t>
            </a:r>
          </a:p>
        </p:txBody>
      </p:sp>
      <p:pic>
        <p:nvPicPr>
          <p:cNvPr id="13316" name="Picture 4"/>
          <p:cNvPicPr>
            <a:picLocks noChangeAspect="1" noChangeArrowheads="1"/>
          </p:cNvPicPr>
          <p:nvPr/>
        </p:nvPicPr>
        <p:blipFill>
          <a:blip r:embed="rId2"/>
          <a:srcRect/>
          <a:stretch>
            <a:fillRect/>
          </a:stretch>
        </p:blipFill>
        <p:spPr bwMode="auto">
          <a:xfrm>
            <a:off x="2093913" y="3689350"/>
            <a:ext cx="4953000" cy="3171825"/>
          </a:xfrm>
          <a:prstGeom prst="rect">
            <a:avLst/>
          </a:prstGeom>
          <a:noFill/>
          <a:ln w="9525">
            <a:noFill/>
            <a:miter lim="800000"/>
            <a:headEnd/>
            <a:tailEnd/>
          </a:ln>
        </p:spPr>
      </p:pic>
    </p:spTree>
  </p:cSld>
  <p:clrMapOvr>
    <a:masterClrMapping/>
  </p:clrMapOvr>
  <p:transition advClick="0">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ph type="title"/>
          </p:nvPr>
        </p:nvSpPr>
        <p:spPr>
          <a:xfrm>
            <a:off x="228600" y="0"/>
            <a:ext cx="8675688" cy="649288"/>
          </a:xfrm>
          <a:ln/>
        </p:spPr>
        <p:txBody>
          <a:bodyPr/>
          <a:lstStyle/>
          <a:p>
            <a:pPr indent="0" defTabSz="381000">
              <a:lnSpc>
                <a:spcPct val="100000"/>
              </a:lnSpc>
            </a:pPr>
            <a:r>
              <a:rPr lang="en-US"/>
              <a:t>Drawing Lines</a:t>
            </a:r>
          </a:p>
        </p:txBody>
      </p:sp>
      <p:sp>
        <p:nvSpPr>
          <p:cNvPr id="14339" name="Text Box 3"/>
          <p:cNvSpPr txBox="1">
            <a:spLocks noChangeArrowheads="1"/>
          </p:cNvSpPr>
          <p:nvPr/>
        </p:nvSpPr>
        <p:spPr bwMode="auto">
          <a:xfrm>
            <a:off x="284163" y="628650"/>
            <a:ext cx="8535987" cy="2389188"/>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--To add a new line, click on the </a:t>
            </a:r>
            <a:r>
              <a:rPr lang="en-US" sz="1500" b="1">
                <a:solidFill>
                  <a:srgbClr val="000000"/>
                </a:solidFill>
              </a:rPr>
              <a:t>Line</a:t>
            </a:r>
            <a:r>
              <a:rPr lang="en-US" sz="1500">
                <a:solidFill>
                  <a:srgbClr val="000000"/>
                </a:solidFill>
              </a:rPr>
              <a:t> button. </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--Your mouse cursor will change into </a:t>
            </a:r>
            <a:r>
              <a:rPr lang="en-US" sz="1500" b="1">
                <a:solidFill>
                  <a:srgbClr val="000000"/>
                </a:solidFill>
              </a:rPr>
              <a:t>plus (+)</a:t>
            </a:r>
            <a:r>
              <a:rPr lang="en-US" sz="1500">
                <a:solidFill>
                  <a:srgbClr val="000000"/>
                </a:solidFill>
              </a:rPr>
              <a:t> sign. </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--Find a blank place on the map.</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–To start, click once on a point, then move your mouse and click again to add additional points. Double-click to end the line.</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–If you need to adjust what you just drew, you can move a point on the line by clicking your left mouse button on a point and dragging it.</a:t>
            </a:r>
          </a:p>
        </p:txBody>
      </p:sp>
      <p:pic>
        <p:nvPicPr>
          <p:cNvPr id="14340" name="Picture 4"/>
          <p:cNvPicPr>
            <a:picLocks noChangeAspect="1" noChangeArrowheads="1"/>
          </p:cNvPicPr>
          <p:nvPr/>
        </p:nvPicPr>
        <p:blipFill>
          <a:blip r:embed="rId2"/>
          <a:srcRect/>
          <a:stretch>
            <a:fillRect/>
          </a:stretch>
        </p:blipFill>
        <p:spPr bwMode="auto">
          <a:xfrm>
            <a:off x="1828800" y="3182938"/>
            <a:ext cx="5476875" cy="3678237"/>
          </a:xfrm>
          <a:prstGeom prst="rect">
            <a:avLst/>
          </a:prstGeom>
          <a:noFill/>
          <a:ln w="9525">
            <a:noFill/>
            <a:miter lim="800000"/>
            <a:headEnd/>
            <a:tailEnd/>
          </a:ln>
        </p:spPr>
      </p:pic>
    </p:spTree>
  </p:cSld>
  <p:clrMapOvr>
    <a:masterClrMapping/>
  </p:clrMapOvr>
  <p:transition advClick="0">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ph type="title"/>
          </p:nvPr>
        </p:nvSpPr>
        <p:spPr>
          <a:xfrm>
            <a:off x="228600" y="534988"/>
            <a:ext cx="8675688" cy="647700"/>
          </a:xfrm>
          <a:ln/>
        </p:spPr>
        <p:txBody>
          <a:bodyPr/>
          <a:lstStyle/>
          <a:p>
            <a:pPr indent="0" defTabSz="381000">
              <a:lnSpc>
                <a:spcPct val="100000"/>
              </a:lnSpc>
            </a:pPr>
            <a:r>
              <a:rPr lang="en-US"/>
              <a:t>Line Tools</a:t>
            </a:r>
          </a:p>
        </p:txBody>
      </p:sp>
      <p:sp>
        <p:nvSpPr>
          <p:cNvPr id="15363" name="Text Box 3"/>
          <p:cNvSpPr txBox="1">
            <a:spLocks noChangeArrowheads="1"/>
          </p:cNvSpPr>
          <p:nvPr/>
        </p:nvSpPr>
        <p:spPr bwMode="auto">
          <a:xfrm>
            <a:off x="290513" y="1422400"/>
            <a:ext cx="8548687" cy="4648200"/>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a:solidFill>
                  <a:srgbClr val="000000"/>
                </a:solidFill>
              </a:rPr>
              <a:t>–Click on your new line to highlight it (if not already). It will flash red.</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–Place your cursor on the flashing line and right-click. A line of icons appears. </a:t>
            </a:r>
          </a:p>
          <a:p>
            <a:pPr defTabSz="381000">
              <a:spcBef>
                <a:spcPct val="20000"/>
              </a:spcBef>
              <a:buClr>
                <a:srgbClr val="000000"/>
              </a:buClr>
            </a:pPr>
            <a:r>
              <a:rPr lang="en-US">
                <a:solidFill>
                  <a:srgbClr val="000000"/>
                </a:solidFill>
              </a:rPr>
              <a:t>These are tools you can use to do things to lines:</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1. Move tool: You can move the whole line by selecting it, and choosing the </a:t>
            </a:r>
            <a:r>
              <a:rPr lang="en-US" b="1">
                <a:solidFill>
                  <a:srgbClr val="000000"/>
                </a:solidFill>
              </a:rPr>
              <a:t>Move tool</a:t>
            </a:r>
            <a:r>
              <a:rPr lang="en-US">
                <a:solidFill>
                  <a:srgbClr val="000000"/>
                </a:solidFill>
              </a:rPr>
              <a:t>. Then you drag the line to a new position. </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2. Reverse direction tool: Use this to indicate or change a one-way street. Also, if you draw a river, you should make sure the direction of flow is correct.</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3. The trash can: With lines, you can delete individual points on a line or the whole line.  To delete a point, highlight just the point, right-click, click on the trash can. To delete a whole line, highlight the line, right-click, click on the trash can.</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–“Phantom points”: When you highlight a line, you will see tiny triangles along the line. If you click on one of these triangles, it becomes a point and can be moved if you need to make adjustments to the line.</a:t>
            </a:r>
          </a:p>
          <a:p>
            <a:pPr defTabSz="381000">
              <a:spcBef>
                <a:spcPct val="20000"/>
              </a:spcBef>
              <a:buClr>
                <a:srgbClr val="000000"/>
              </a:buClr>
            </a:pPr>
            <a:endParaRPr lang="en-US">
              <a:solidFill>
                <a:srgbClr val="000000"/>
              </a:solidFill>
            </a:endParaRPr>
          </a:p>
        </p:txBody>
      </p:sp>
    </p:spTree>
  </p:cSld>
  <p:clrMapOvr>
    <a:masterClrMapping/>
  </p:clrMapOvr>
  <p:transition advClick="0">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ph type="title"/>
          </p:nvPr>
        </p:nvSpPr>
        <p:spPr>
          <a:xfrm>
            <a:off x="228600" y="0"/>
            <a:ext cx="8675688" cy="649288"/>
          </a:xfrm>
          <a:ln/>
        </p:spPr>
        <p:txBody>
          <a:bodyPr/>
          <a:lstStyle/>
          <a:p>
            <a:pPr indent="0" defTabSz="381000">
              <a:lnSpc>
                <a:spcPct val="100000"/>
              </a:lnSpc>
            </a:pPr>
            <a:r>
              <a:rPr lang="en-US"/>
              <a:t>More Line Tools</a:t>
            </a:r>
          </a:p>
        </p:txBody>
      </p:sp>
      <p:sp>
        <p:nvSpPr>
          <p:cNvPr id="16387" name="Text Box 3"/>
          <p:cNvSpPr txBox="1">
            <a:spLocks noChangeArrowheads="1"/>
          </p:cNvSpPr>
          <p:nvPr/>
        </p:nvSpPr>
        <p:spPr bwMode="auto">
          <a:xfrm>
            <a:off x="342900" y="1200150"/>
            <a:ext cx="8548688" cy="5368925"/>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a:solidFill>
                  <a:srgbClr val="000000"/>
                </a:solidFill>
              </a:rPr>
              <a:t>–Draw another line, but this time double back to make a closed loop.</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–Highlight and right-click this looped line. </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–Now you get a longer list of tools</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1. Circularize: turns your loop into a perfect circle.</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2. Move: you know this one</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3. Square: turns your loop into a square.</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4. Reflect Short: flips what you just drew on its short axis</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5. Reflect Long: flips what you just drew on its long axis</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6. Reverse direction: you know this one</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7. Rotate: enables you to grab the loop and rotate it around its center</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a:solidFill>
                  <a:srgbClr val="000000"/>
                </a:solidFill>
              </a:rPr>
              <a:t>     8. Trash can: The same as a straight line</a:t>
            </a:r>
          </a:p>
          <a:p>
            <a:pPr defTabSz="381000">
              <a:spcBef>
                <a:spcPct val="20000"/>
              </a:spcBef>
              <a:buClr>
                <a:srgbClr val="000000"/>
              </a:buClr>
            </a:pPr>
            <a:endParaRPr lang="en-US">
              <a:solidFill>
                <a:srgbClr val="000000"/>
              </a:solidFill>
            </a:endParaRPr>
          </a:p>
        </p:txBody>
      </p:sp>
    </p:spTree>
  </p:cSld>
  <p:clrMapOvr>
    <a:masterClrMapping/>
  </p:clrMapOvr>
  <p:transition advClick="0">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ph type="title"/>
          </p:nvPr>
        </p:nvSpPr>
        <p:spPr>
          <a:xfrm>
            <a:off x="228600" y="11315700"/>
            <a:ext cx="8675688" cy="649288"/>
          </a:xfrm>
          <a:ln/>
        </p:spPr>
        <p:txBody>
          <a:bodyPr/>
          <a:lstStyle/>
          <a:p>
            <a:pPr indent="0" defTabSz="381000">
              <a:lnSpc>
                <a:spcPct val="100000"/>
              </a:lnSpc>
            </a:pPr>
            <a:r>
              <a:rPr lang="en-US" b="0"/>
              <a:t>Tagging Lines</a:t>
            </a:r>
          </a:p>
        </p:txBody>
      </p:sp>
      <p:sp>
        <p:nvSpPr>
          <p:cNvPr id="17411" name="Text Box 3"/>
          <p:cNvSpPr txBox="1">
            <a:spLocks noChangeArrowheads="1"/>
          </p:cNvSpPr>
          <p:nvPr/>
        </p:nvSpPr>
        <p:spPr bwMode="auto">
          <a:xfrm>
            <a:off x="342900" y="742950"/>
            <a:ext cx="8548688" cy="2173288"/>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–As with points, there are many choices for tagging, but they are choices more appropriate to a line, such as roads or paths.</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–To tag your line, make sure it is highlighted.</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–Click on one of the major headings, such as </a:t>
            </a:r>
            <a:r>
              <a:rPr lang="en-US" sz="1500" b="1">
                <a:solidFill>
                  <a:srgbClr val="000000"/>
                </a:solidFill>
              </a:rPr>
              <a:t>“Road Features”</a:t>
            </a:r>
            <a:r>
              <a:rPr lang="en-US" sz="1500">
                <a:solidFill>
                  <a:srgbClr val="000000"/>
                </a:solidFill>
              </a:rPr>
              <a:t> and select from the list that appears below.</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–As you did with the point you made, select the appropriate tags for your line.</a:t>
            </a:r>
          </a:p>
          <a:p>
            <a:pPr defTabSz="381000">
              <a:spcBef>
                <a:spcPct val="20000"/>
              </a:spcBef>
              <a:buClr>
                <a:srgbClr val="000000"/>
              </a:buClr>
            </a:pPr>
            <a:endParaRPr lang="en-US" sz="1500">
              <a:solidFill>
                <a:srgbClr val="000000"/>
              </a:solidFill>
            </a:endParaRPr>
          </a:p>
        </p:txBody>
      </p:sp>
      <p:sp>
        <p:nvSpPr>
          <p:cNvPr id="17412" name="Rectangle 4"/>
          <p:cNvSpPr>
            <a:spLocks noChangeArrowheads="1"/>
          </p:cNvSpPr>
          <p:nvPr>
            <p:ph type="body" idx="1"/>
          </p:nvPr>
        </p:nvSpPr>
        <p:spPr>
          <a:xfrm>
            <a:off x="52388" y="4763"/>
            <a:ext cx="8674100" cy="528637"/>
          </a:xfrm>
          <a:ln/>
        </p:spPr>
        <p:txBody>
          <a:bodyPr/>
          <a:lstStyle/>
          <a:p>
            <a:pPr indent="0" algn="ctr" defTabSz="381000">
              <a:lnSpc>
                <a:spcPct val="100000"/>
              </a:lnSpc>
            </a:pPr>
            <a:r>
              <a:rPr lang="en-US" b="1"/>
              <a:t>Tagging Lines</a:t>
            </a:r>
          </a:p>
        </p:txBody>
      </p:sp>
      <p:pic>
        <p:nvPicPr>
          <p:cNvPr id="17413" name="Picture 5"/>
          <p:cNvPicPr>
            <a:picLocks noChangeAspect="1" noChangeArrowheads="1"/>
          </p:cNvPicPr>
          <p:nvPr/>
        </p:nvPicPr>
        <p:blipFill>
          <a:blip r:embed="rId2"/>
          <a:srcRect/>
          <a:stretch>
            <a:fillRect/>
          </a:stretch>
        </p:blipFill>
        <p:spPr bwMode="auto">
          <a:xfrm>
            <a:off x="1833563" y="3116263"/>
            <a:ext cx="5476875" cy="3744912"/>
          </a:xfrm>
          <a:prstGeom prst="rect">
            <a:avLst/>
          </a:prstGeom>
          <a:noFill/>
          <a:ln w="9525">
            <a:noFill/>
            <a:miter lim="800000"/>
            <a:headEnd/>
            <a:tailEnd/>
          </a:ln>
        </p:spPr>
      </p:pic>
    </p:spTree>
  </p:cSld>
  <p:clrMapOvr>
    <a:masterClrMapping/>
  </p:clrMapOvr>
  <p:transition advClick="0">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ph type="title"/>
          </p:nvPr>
        </p:nvSpPr>
        <p:spPr>
          <a:xfrm>
            <a:off x="228600" y="0"/>
            <a:ext cx="8675688" cy="649288"/>
          </a:xfrm>
          <a:ln/>
        </p:spPr>
        <p:txBody>
          <a:bodyPr/>
          <a:lstStyle/>
          <a:p>
            <a:pPr indent="0" defTabSz="381000">
              <a:lnSpc>
                <a:spcPct val="100000"/>
              </a:lnSpc>
            </a:pPr>
            <a:r>
              <a:rPr lang="en-US"/>
              <a:t>Drawing Areas (Polygons) </a:t>
            </a:r>
          </a:p>
        </p:txBody>
      </p:sp>
      <p:sp>
        <p:nvSpPr>
          <p:cNvPr id="18435" name="Text Box 3"/>
          <p:cNvSpPr txBox="1">
            <a:spLocks noChangeArrowheads="1"/>
          </p:cNvSpPr>
          <p:nvPr/>
        </p:nvSpPr>
        <p:spPr bwMode="auto">
          <a:xfrm>
            <a:off x="227013" y="742950"/>
            <a:ext cx="8548687" cy="2389188"/>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--To add a new multisided shape, click on the </a:t>
            </a:r>
            <a:r>
              <a:rPr lang="en-US" sz="1500" b="1">
                <a:solidFill>
                  <a:srgbClr val="000000"/>
                </a:solidFill>
              </a:rPr>
              <a:t>Area</a:t>
            </a:r>
            <a:r>
              <a:rPr lang="en-US" sz="1500">
                <a:solidFill>
                  <a:srgbClr val="000000"/>
                </a:solidFill>
              </a:rPr>
              <a:t> button. </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--Your cursor will change into </a:t>
            </a:r>
            <a:r>
              <a:rPr lang="en-US" sz="1500" b="1">
                <a:solidFill>
                  <a:srgbClr val="000000"/>
                </a:solidFill>
              </a:rPr>
              <a:t>plus (+) sign</a:t>
            </a:r>
            <a:r>
              <a:rPr lang="en-US" sz="1500">
                <a:solidFill>
                  <a:srgbClr val="000000"/>
                </a:solidFill>
              </a:rPr>
              <a:t>.</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--Trace the shape, usually a building,  following the imagery as closely as possible. You can zoom in to see better. Doubleclick to finish.</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–As with points and lines, highlighting an area and right-clicking will bring up a list of </a:t>
            </a:r>
            <a:r>
              <a:rPr lang="en-US" sz="1500" b="1">
                <a:solidFill>
                  <a:srgbClr val="000000"/>
                </a:solidFill>
              </a:rPr>
              <a:t>tools</a:t>
            </a:r>
            <a:r>
              <a:rPr lang="en-US" sz="1500">
                <a:solidFill>
                  <a:srgbClr val="000000"/>
                </a:solidFill>
              </a:rPr>
              <a:t>. It is the </a:t>
            </a:r>
            <a:r>
              <a:rPr lang="en-US" sz="1500" b="1">
                <a:solidFill>
                  <a:srgbClr val="000000"/>
                </a:solidFill>
              </a:rPr>
              <a:t>same list</a:t>
            </a:r>
            <a:r>
              <a:rPr lang="en-US" sz="1500">
                <a:solidFill>
                  <a:srgbClr val="000000"/>
                </a:solidFill>
              </a:rPr>
              <a:t> as we saw with the looped line. If the corners of your building aren’t square, you can straighten them up with the Square Tool. If you can’t draw a perfect circle (who can?), the circle tool will take care of that.</a:t>
            </a:r>
          </a:p>
        </p:txBody>
      </p:sp>
      <p:pic>
        <p:nvPicPr>
          <p:cNvPr id="18436" name="Picture 4"/>
          <p:cNvPicPr>
            <a:picLocks noChangeAspect="1" noChangeArrowheads="1"/>
          </p:cNvPicPr>
          <p:nvPr/>
        </p:nvPicPr>
        <p:blipFill>
          <a:blip r:embed="rId2"/>
          <a:srcRect/>
          <a:stretch>
            <a:fillRect/>
          </a:stretch>
        </p:blipFill>
        <p:spPr bwMode="auto">
          <a:xfrm>
            <a:off x="1771650" y="3257550"/>
            <a:ext cx="5476875" cy="3744913"/>
          </a:xfrm>
          <a:prstGeom prst="rect">
            <a:avLst/>
          </a:prstGeom>
          <a:noFill/>
          <a:ln w="9525">
            <a:noFill/>
            <a:miter lim="800000"/>
            <a:headEnd/>
            <a:tailEnd/>
          </a:ln>
        </p:spPr>
      </p:pic>
    </p:spTree>
  </p:cSld>
  <p:clrMapOvr>
    <a:masterClrMapping/>
  </p:clrMapOvr>
  <p:transition advClick="0">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ph type="title"/>
          </p:nvPr>
        </p:nvSpPr>
        <p:spPr>
          <a:xfrm>
            <a:off x="228600" y="536575"/>
            <a:ext cx="8675688" cy="647700"/>
          </a:xfrm>
          <a:ln/>
        </p:spPr>
        <p:txBody>
          <a:bodyPr/>
          <a:lstStyle/>
          <a:p>
            <a:pPr indent="0" defTabSz="381000">
              <a:lnSpc>
                <a:spcPct val="100000"/>
              </a:lnSpc>
            </a:pPr>
            <a:r>
              <a:rPr lang="en-US"/>
              <a:t>Area Tools</a:t>
            </a:r>
          </a:p>
        </p:txBody>
      </p:sp>
      <p:sp>
        <p:nvSpPr>
          <p:cNvPr id="20483" name="Text Box 3"/>
          <p:cNvSpPr txBox="1">
            <a:spLocks noChangeArrowheads="1"/>
          </p:cNvSpPr>
          <p:nvPr/>
        </p:nvSpPr>
        <p:spPr bwMode="auto">
          <a:xfrm>
            <a:off x="227013" y="1420813"/>
            <a:ext cx="8678862" cy="407987"/>
          </a:xfrm>
          <a:prstGeom prst="rect">
            <a:avLst/>
          </a:prstGeom>
          <a:noFill/>
          <a:ln w="9525">
            <a:noFill/>
            <a:miter lim="800000"/>
            <a:headEnd/>
            <a:tailEnd/>
          </a:ln>
        </p:spPr>
        <p:txBody>
          <a:bodyPr lIns="0" tIns="0" rIns="0" bIns="0">
            <a:spAutoFit/>
          </a:bodyPr>
          <a:lstStyle/>
          <a:p>
            <a:pPr algn="ctr" defTabSz="381000">
              <a:spcBef>
                <a:spcPct val="20000"/>
              </a:spcBef>
              <a:buClr>
                <a:srgbClr val="000000"/>
              </a:buClr>
            </a:pPr>
            <a:r>
              <a:rPr lang="en-US" sz="2500">
                <a:solidFill>
                  <a:srgbClr val="000000"/>
                </a:solidFill>
              </a:rPr>
              <a:t>These tools are similar to the tools for closed loops</a:t>
            </a:r>
          </a:p>
        </p:txBody>
      </p:sp>
      <p:sp>
        <p:nvSpPr>
          <p:cNvPr id="20484" name="Rectangle 4"/>
          <p:cNvSpPr>
            <a:spLocks noChangeArrowheads="1"/>
          </p:cNvSpPr>
          <p:nvPr>
            <p:ph type="body" idx="1"/>
          </p:nvPr>
        </p:nvSpPr>
        <p:spPr>
          <a:xfrm>
            <a:off x="290513" y="2382838"/>
            <a:ext cx="8548687" cy="4684712"/>
          </a:xfrm>
          <a:ln/>
        </p:spPr>
        <p:txBody>
          <a:bodyPr/>
          <a:lstStyle/>
          <a:p>
            <a:pPr indent="0" defTabSz="381000">
              <a:lnSpc>
                <a:spcPct val="100000"/>
              </a:lnSpc>
            </a:pPr>
            <a:r>
              <a:rPr lang="en-US" sz="1800"/>
              <a:t>--Circularize: Make the area round</a:t>
            </a:r>
          </a:p>
          <a:p>
            <a:pPr indent="0" defTabSz="381000">
              <a:lnSpc>
                <a:spcPct val="140000"/>
              </a:lnSpc>
            </a:pPr>
            <a:endParaRPr lang="en-US" sz="1800"/>
          </a:p>
          <a:p>
            <a:pPr indent="0" defTabSz="381000">
              <a:lnSpc>
                <a:spcPct val="100000"/>
              </a:lnSpc>
            </a:pPr>
            <a:r>
              <a:rPr lang="en-US" sz="1800"/>
              <a:t>--Move: More the entire area to another location</a:t>
            </a:r>
          </a:p>
          <a:p>
            <a:pPr indent="0" defTabSz="381000">
              <a:lnSpc>
                <a:spcPct val="140000"/>
              </a:lnSpc>
            </a:pPr>
            <a:endParaRPr lang="en-US" sz="1800"/>
          </a:p>
          <a:p>
            <a:pPr indent="0" defTabSz="381000">
              <a:lnSpc>
                <a:spcPct val="100000"/>
              </a:lnSpc>
            </a:pPr>
            <a:r>
              <a:rPr lang="en-US" sz="1800"/>
              <a:t>--Square: Square the corners of the shape</a:t>
            </a:r>
          </a:p>
          <a:p>
            <a:pPr indent="0" defTabSz="381000">
              <a:lnSpc>
                <a:spcPct val="140000"/>
              </a:lnSpc>
            </a:pPr>
            <a:endParaRPr lang="en-US" sz="1800"/>
          </a:p>
          <a:p>
            <a:pPr indent="0" defTabSz="381000">
              <a:lnSpc>
                <a:spcPct val="100000"/>
              </a:lnSpc>
            </a:pPr>
            <a:r>
              <a:rPr lang="en-US" sz="1800"/>
              <a:t>--Reflect Short: Reflect or flip the area along its short axis</a:t>
            </a:r>
          </a:p>
          <a:p>
            <a:pPr indent="0" defTabSz="381000">
              <a:lnSpc>
                <a:spcPct val="140000"/>
              </a:lnSpc>
            </a:pPr>
            <a:endParaRPr lang="en-US" sz="1800"/>
          </a:p>
          <a:p>
            <a:pPr indent="0" defTabSz="381000">
              <a:lnSpc>
                <a:spcPct val="100000"/>
              </a:lnSpc>
            </a:pPr>
            <a:r>
              <a:rPr lang="en-US" sz="1800"/>
              <a:t>--Reflect Long: Reflect or flip an area along its long axis</a:t>
            </a:r>
          </a:p>
          <a:p>
            <a:pPr indent="0" defTabSz="381000">
              <a:lnSpc>
                <a:spcPct val="140000"/>
              </a:lnSpc>
            </a:pPr>
            <a:endParaRPr lang="en-US" sz="1800"/>
          </a:p>
          <a:p>
            <a:pPr indent="0" defTabSz="381000">
              <a:lnSpc>
                <a:spcPct val="100000"/>
              </a:lnSpc>
            </a:pPr>
            <a:r>
              <a:rPr lang="en-US" sz="1800"/>
              <a:t>--Rotate: Rotate the area around its center</a:t>
            </a:r>
          </a:p>
          <a:p>
            <a:pPr indent="0" defTabSz="381000">
              <a:lnSpc>
                <a:spcPct val="140000"/>
              </a:lnSpc>
            </a:pPr>
            <a:endParaRPr lang="en-US" sz="1800"/>
          </a:p>
          <a:p>
            <a:pPr indent="0" defTabSz="381000">
              <a:lnSpc>
                <a:spcPct val="100000"/>
              </a:lnSpc>
            </a:pPr>
            <a:r>
              <a:rPr lang="en-US" sz="1800"/>
              <a:t>--Delete (trash can): Delete the area </a:t>
            </a:r>
          </a:p>
          <a:p>
            <a:pPr indent="0" defTabSz="381000">
              <a:lnSpc>
                <a:spcPct val="100000"/>
              </a:lnSpc>
            </a:pPr>
            <a:endParaRPr lang="en-US" sz="1800"/>
          </a:p>
        </p:txBody>
      </p:sp>
    </p:spTree>
  </p:cSld>
  <p:clrMapOvr>
    <a:masterClrMapping/>
  </p:clrMapOvr>
  <p:transition advClick="0">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ph type="title"/>
          </p:nvPr>
        </p:nvSpPr>
        <p:spPr>
          <a:xfrm>
            <a:off x="228600" y="534988"/>
            <a:ext cx="8675688" cy="647700"/>
          </a:xfrm>
          <a:ln/>
        </p:spPr>
        <p:txBody>
          <a:bodyPr/>
          <a:lstStyle/>
          <a:p>
            <a:pPr indent="0" defTabSz="381000">
              <a:lnSpc>
                <a:spcPct val="100000"/>
              </a:lnSpc>
            </a:pPr>
            <a:r>
              <a:rPr lang="en-US"/>
              <a:t>Tagging Areas</a:t>
            </a:r>
          </a:p>
        </p:txBody>
      </p:sp>
      <p:sp>
        <p:nvSpPr>
          <p:cNvPr id="21507" name="Text Box 3"/>
          <p:cNvSpPr txBox="1">
            <a:spLocks noChangeArrowheads="1"/>
          </p:cNvSpPr>
          <p:nvPr/>
        </p:nvSpPr>
        <p:spPr bwMode="auto">
          <a:xfrm>
            <a:off x="290513" y="1422400"/>
            <a:ext cx="8548687" cy="1116013"/>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--There is a wide range of choices for tagging areas, from buildings and parking lots to forests and parks.</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--Different area tags have different colors. Parks are green, buildings are red, water is blue, etc., etc. The color of your area will change depending on the tags you give it.</a:t>
            </a:r>
          </a:p>
        </p:txBody>
      </p:sp>
      <p:pic>
        <p:nvPicPr>
          <p:cNvPr id="21508" name="Picture 4"/>
          <p:cNvPicPr>
            <a:picLocks noChangeAspect="1" noChangeArrowheads="1"/>
          </p:cNvPicPr>
          <p:nvPr/>
        </p:nvPicPr>
        <p:blipFill>
          <a:blip r:embed="rId2"/>
          <a:srcRect/>
          <a:stretch>
            <a:fillRect/>
          </a:stretch>
        </p:blipFill>
        <p:spPr bwMode="auto">
          <a:xfrm>
            <a:off x="1833563" y="3116263"/>
            <a:ext cx="5476875" cy="3744912"/>
          </a:xfrm>
          <a:prstGeom prst="rect">
            <a:avLst/>
          </a:prstGeom>
          <a:noFill/>
          <a:ln w="9525">
            <a:noFill/>
            <a:miter lim="800000"/>
            <a:headEnd/>
            <a:tailEnd/>
          </a:ln>
        </p:spPr>
      </p:pic>
    </p:spTree>
  </p:cSld>
  <p:clrMapOvr>
    <a:masterClrMapping/>
  </p:clrMapOvr>
  <p:transition advClick="0">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ph type="title"/>
          </p:nvPr>
        </p:nvSpPr>
        <p:spPr>
          <a:xfrm>
            <a:off x="169863" y="228600"/>
            <a:ext cx="8675687" cy="649288"/>
          </a:xfrm>
          <a:ln/>
        </p:spPr>
        <p:txBody>
          <a:bodyPr/>
          <a:lstStyle/>
          <a:p>
            <a:pPr indent="0" defTabSz="381000">
              <a:lnSpc>
                <a:spcPct val="100000"/>
              </a:lnSpc>
            </a:pPr>
            <a:r>
              <a:rPr lang="en-US"/>
              <a:t>Saving Changes</a:t>
            </a:r>
          </a:p>
        </p:txBody>
      </p:sp>
      <p:sp>
        <p:nvSpPr>
          <p:cNvPr id="22531" name="Text Box 3"/>
          <p:cNvSpPr txBox="1">
            <a:spLocks noChangeArrowheads="1"/>
          </p:cNvSpPr>
          <p:nvPr/>
        </p:nvSpPr>
        <p:spPr bwMode="auto">
          <a:xfrm>
            <a:off x="284163" y="971550"/>
            <a:ext cx="8548687" cy="2809875"/>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--If you have been editing for a while and haven’t saved, you may notice that the </a:t>
            </a:r>
            <a:r>
              <a:rPr lang="en-US" sz="1500" b="1">
                <a:solidFill>
                  <a:srgbClr val="000000"/>
                </a:solidFill>
              </a:rPr>
              <a:t>Save</a:t>
            </a:r>
            <a:r>
              <a:rPr lang="en-US" sz="1500">
                <a:solidFill>
                  <a:srgbClr val="000000"/>
                </a:solidFill>
              </a:rPr>
              <a:t> button will gradually start to turn yellow, then orange to remind you to save soon. Please follow its advice.</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–Enter a comment in the </a:t>
            </a:r>
            <a:r>
              <a:rPr lang="en-US" sz="1500" b="1">
                <a:solidFill>
                  <a:srgbClr val="000000"/>
                </a:solidFill>
              </a:rPr>
              <a:t>Comment Box</a:t>
            </a:r>
            <a:r>
              <a:rPr lang="en-US" sz="1500">
                <a:solidFill>
                  <a:srgbClr val="000000"/>
                </a:solidFill>
              </a:rPr>
              <a:t> and click </a:t>
            </a:r>
            <a:r>
              <a:rPr lang="en-US" sz="1500" b="1">
                <a:solidFill>
                  <a:srgbClr val="000000"/>
                </a:solidFill>
              </a:rPr>
              <a:t>Save</a:t>
            </a:r>
            <a:r>
              <a:rPr lang="en-US" sz="1500">
                <a:solidFill>
                  <a:srgbClr val="000000"/>
                </a:solidFill>
              </a:rPr>
              <a:t>. You </a:t>
            </a:r>
            <a:r>
              <a:rPr lang="en-US" sz="1500" b="1">
                <a:solidFill>
                  <a:srgbClr val="000000"/>
                </a:solidFill>
              </a:rPr>
              <a:t>must</a:t>
            </a:r>
            <a:r>
              <a:rPr lang="en-US" sz="1500">
                <a:solidFill>
                  <a:srgbClr val="000000"/>
                </a:solidFill>
              </a:rPr>
              <a:t> enter a comment to complete the save. </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–If you have forgotten to tag something, you will get a warning when you try to save. Just click on the warning, and it will take you to the untagged feature. Finish tagging and click </a:t>
            </a:r>
            <a:r>
              <a:rPr lang="en-US" sz="1500" b="1">
                <a:solidFill>
                  <a:srgbClr val="000000"/>
                </a:solidFill>
              </a:rPr>
              <a:t>Save</a:t>
            </a:r>
            <a:r>
              <a:rPr lang="en-US" sz="1500">
                <a:solidFill>
                  <a:srgbClr val="000000"/>
                </a:solidFill>
              </a:rPr>
              <a:t> again.</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--Please try to keep your comments up to date if you change location. If you don’t update your comment, OSM will just reuse the last comment that you entered.</a:t>
            </a:r>
          </a:p>
          <a:p>
            <a:pPr defTabSz="381000">
              <a:spcBef>
                <a:spcPct val="20000"/>
              </a:spcBef>
              <a:buClr>
                <a:srgbClr val="000000"/>
              </a:buClr>
            </a:pPr>
            <a:endParaRPr lang="en-US" sz="1500">
              <a:solidFill>
                <a:srgbClr val="000000"/>
              </a:solidFill>
            </a:endParaRPr>
          </a:p>
        </p:txBody>
      </p:sp>
      <p:pic>
        <p:nvPicPr>
          <p:cNvPr id="22532" name="Picture 4"/>
          <p:cNvPicPr>
            <a:picLocks noChangeAspect="1" noChangeArrowheads="1"/>
          </p:cNvPicPr>
          <p:nvPr/>
        </p:nvPicPr>
        <p:blipFill>
          <a:blip r:embed="rId2"/>
          <a:srcRect/>
          <a:stretch>
            <a:fillRect/>
          </a:stretch>
        </p:blipFill>
        <p:spPr bwMode="auto">
          <a:xfrm>
            <a:off x="1998663" y="3602038"/>
            <a:ext cx="5153025" cy="3487737"/>
          </a:xfrm>
          <a:prstGeom prst="rect">
            <a:avLst/>
          </a:prstGeom>
          <a:noFill/>
          <a:ln w="9525">
            <a:noFill/>
            <a:miter lim="800000"/>
            <a:headEnd/>
            <a:tailEnd/>
          </a:ln>
        </p:spPr>
      </p:pic>
    </p:spTree>
  </p:cSld>
  <p:clrMapOvr>
    <a:masterClrMapping/>
  </p:clrMapOvr>
  <p:transition advClick="0">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title"/>
          </p:nvPr>
        </p:nvSpPr>
        <p:spPr>
          <a:xfrm>
            <a:off x="169863" y="2151063"/>
            <a:ext cx="8675687" cy="2270125"/>
          </a:xfrm>
          <a:ln/>
        </p:spPr>
        <p:txBody>
          <a:bodyPr/>
          <a:lstStyle/>
          <a:p>
            <a:pPr indent="0" defTabSz="381000">
              <a:lnSpc>
                <a:spcPct val="100000"/>
              </a:lnSpc>
            </a:pPr>
            <a:r>
              <a:rPr lang="en-US"/>
              <a:t>The iD editor is the browser-based editor  for OpenStreetMap. </a:t>
            </a:r>
            <a:br>
              <a:rPr lang="en-US"/>
            </a:br>
            <a:r>
              <a:rPr lang="en-US"/>
              <a:t>iD is fast and easy to use. </a:t>
            </a:r>
            <a:br>
              <a:rPr lang="en-US"/>
            </a:br>
            <a:endParaRPr lang="en-US"/>
          </a:p>
        </p:txBody>
      </p:sp>
    </p:spTree>
  </p:cSld>
  <p:clrMapOvr>
    <a:masterClrMapping/>
  </p:clrMapOvr>
  <p:transition advClick="0">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ph type="title"/>
          </p:nvPr>
        </p:nvSpPr>
        <p:spPr>
          <a:xfrm>
            <a:off x="342900" y="1828800"/>
            <a:ext cx="8675688" cy="4289425"/>
          </a:xfrm>
          <a:ln/>
        </p:spPr>
        <p:txBody>
          <a:bodyPr/>
          <a:lstStyle/>
          <a:p>
            <a:pPr indent="0" algn="l" defTabSz="381000">
              <a:lnSpc>
                <a:spcPct val="100000"/>
              </a:lnSpc>
            </a:pPr>
            <a:r>
              <a:rPr lang="en-US" sz="2400"/>
              <a:t>     Very occasionally, when you try to save, you will get a message that another person has edited the same feature at the same time, and there is a conflict.  Your edits can’t be uploaded until the conflict is resolved. </a:t>
            </a:r>
            <a:br>
              <a:rPr lang="en-US" sz="2400"/>
            </a:br>
            <a:r>
              <a:rPr lang="en-US" sz="2400"/>
              <a:t>    --You will be asked to choose your edits or the other person’s.</a:t>
            </a:r>
            <a:br>
              <a:rPr lang="en-US" sz="2400"/>
            </a:br>
            <a:r>
              <a:rPr lang="en-US" sz="2400"/>
              <a:t>     --It is recommended that, as a new editor, you choose the other person’s edits.</a:t>
            </a:r>
            <a:br>
              <a:rPr lang="en-US" sz="2400"/>
            </a:br>
            <a:r>
              <a:rPr lang="en-US" sz="2400"/>
              <a:t>     --However, you also may, and probably should, revisit that location and check the feature again.  If you are sure your edit is correct, you can now change that feature.  Also, you should change your edit as soon as possible to avoid more conflicts.</a:t>
            </a:r>
          </a:p>
        </p:txBody>
      </p:sp>
      <p:sp>
        <p:nvSpPr>
          <p:cNvPr id="23555" name="Text Box 3"/>
          <p:cNvSpPr txBox="1">
            <a:spLocks noChangeArrowheads="1"/>
          </p:cNvSpPr>
          <p:nvPr/>
        </p:nvSpPr>
        <p:spPr bwMode="auto">
          <a:xfrm>
            <a:off x="285750" y="342900"/>
            <a:ext cx="8677275" cy="647700"/>
          </a:xfrm>
          <a:prstGeom prst="rect">
            <a:avLst/>
          </a:prstGeom>
          <a:noFill/>
          <a:ln w="9525">
            <a:noFill/>
            <a:miter lim="800000"/>
            <a:headEnd/>
            <a:tailEnd/>
          </a:ln>
        </p:spPr>
        <p:txBody>
          <a:bodyPr lIns="0" tIns="0" rIns="0" bIns="0">
            <a:spAutoFit/>
          </a:bodyPr>
          <a:lstStyle/>
          <a:p>
            <a:pPr algn="ctr" defTabSz="381000">
              <a:spcBef>
                <a:spcPct val="20000"/>
              </a:spcBef>
              <a:buClr>
                <a:srgbClr val="000000"/>
              </a:buClr>
            </a:pPr>
            <a:r>
              <a:rPr lang="en-US" sz="4000" b="1">
                <a:solidFill>
                  <a:srgbClr val="000000"/>
                </a:solidFill>
              </a:rPr>
              <a:t>Conflicts</a:t>
            </a:r>
          </a:p>
        </p:txBody>
      </p:sp>
    </p:spTree>
  </p:cSld>
  <p:clrMapOvr>
    <a:masterClrMapping/>
  </p:clrMapOvr>
  <p:transition advClick="0">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ph type="title"/>
          </p:nvPr>
        </p:nvSpPr>
        <p:spPr>
          <a:xfrm>
            <a:off x="228600" y="546100"/>
            <a:ext cx="8675688" cy="649288"/>
          </a:xfrm>
          <a:ln/>
        </p:spPr>
        <p:txBody>
          <a:bodyPr/>
          <a:lstStyle/>
          <a:p>
            <a:pPr indent="0" defTabSz="381000">
              <a:lnSpc>
                <a:spcPct val="100000"/>
              </a:lnSpc>
            </a:pPr>
            <a:r>
              <a:rPr lang="en-US"/>
              <a:t>Custom Tags</a:t>
            </a:r>
          </a:p>
        </p:txBody>
      </p:sp>
      <p:sp>
        <p:nvSpPr>
          <p:cNvPr id="24579" name="Text Box 3"/>
          <p:cNvSpPr txBox="1">
            <a:spLocks noChangeArrowheads="1"/>
          </p:cNvSpPr>
          <p:nvPr/>
        </p:nvSpPr>
        <p:spPr bwMode="auto">
          <a:xfrm>
            <a:off x="290513" y="1422400"/>
            <a:ext cx="8548687" cy="1536700"/>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Creating a </a:t>
            </a:r>
            <a:r>
              <a:rPr lang="en-US" sz="1500" b="1">
                <a:solidFill>
                  <a:srgbClr val="000000"/>
                </a:solidFill>
              </a:rPr>
              <a:t>custom tag</a:t>
            </a:r>
            <a:r>
              <a:rPr lang="en-US" sz="1500">
                <a:solidFill>
                  <a:srgbClr val="000000"/>
                </a:solidFill>
              </a:rPr>
              <a:t> is considered a last resort on OpenStreetMap. The list of commonly used </a:t>
            </a:r>
            <a:r>
              <a:rPr lang="en-US" sz="1500" b="1">
                <a:solidFill>
                  <a:srgbClr val="000000"/>
                </a:solidFill>
              </a:rPr>
              <a:t>tags</a:t>
            </a:r>
            <a:r>
              <a:rPr lang="en-US" sz="1500">
                <a:solidFill>
                  <a:srgbClr val="000000"/>
                </a:solidFill>
              </a:rPr>
              <a:t> is long and can be found at </a:t>
            </a:r>
            <a:r>
              <a:rPr lang="en-US" sz="1500" b="1">
                <a:solidFill>
                  <a:srgbClr val="000000"/>
                </a:solidFill>
              </a:rPr>
              <a:t>http://wiki.openstreetmap.org/wiki/Map_Features</a:t>
            </a:r>
            <a:r>
              <a:rPr lang="en-US" sz="1500">
                <a:solidFill>
                  <a:srgbClr val="000000"/>
                </a:solidFill>
              </a:rPr>
              <a:t>. Before you try to create a new tag, please consult this list carefully.</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If you must, you can add custom tags by highlighting a feature, then scrolling down the tagging panel until you see </a:t>
            </a:r>
            <a:r>
              <a:rPr lang="en-US" sz="1500" b="1">
                <a:solidFill>
                  <a:srgbClr val="000000"/>
                </a:solidFill>
              </a:rPr>
              <a:t>All tags</a:t>
            </a:r>
            <a:r>
              <a:rPr lang="en-US" sz="1500">
                <a:solidFill>
                  <a:srgbClr val="000000"/>
                </a:solidFill>
              </a:rPr>
              <a:t>. The graphic below shows the tags currently attached to your feature.</a:t>
            </a:r>
          </a:p>
        </p:txBody>
      </p:sp>
      <p:pic>
        <p:nvPicPr>
          <p:cNvPr id="24580" name="Picture 4"/>
          <p:cNvPicPr>
            <a:picLocks noChangeAspect="1" noChangeArrowheads="1"/>
          </p:cNvPicPr>
          <p:nvPr/>
        </p:nvPicPr>
        <p:blipFill>
          <a:blip r:embed="rId2"/>
          <a:srcRect/>
          <a:stretch>
            <a:fillRect/>
          </a:stretch>
        </p:blipFill>
        <p:spPr bwMode="auto">
          <a:xfrm>
            <a:off x="798513" y="3487738"/>
            <a:ext cx="6975475" cy="2884487"/>
          </a:xfrm>
          <a:prstGeom prst="rect">
            <a:avLst/>
          </a:prstGeom>
          <a:noFill/>
          <a:ln w="9525">
            <a:noFill/>
            <a:miter lim="800000"/>
            <a:headEnd/>
            <a:tailEnd/>
          </a:ln>
        </p:spPr>
      </p:pic>
    </p:spTree>
  </p:cSld>
  <p:clrMapOvr>
    <a:masterClrMapping/>
  </p:clrMapOvr>
  <p:transition advClick="0">
    <p:cover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ph type="title"/>
          </p:nvPr>
        </p:nvSpPr>
        <p:spPr>
          <a:xfrm>
            <a:off x="228600" y="0"/>
            <a:ext cx="8675688" cy="649288"/>
          </a:xfrm>
          <a:ln/>
        </p:spPr>
        <p:txBody>
          <a:bodyPr/>
          <a:lstStyle/>
          <a:p>
            <a:pPr indent="0" defTabSz="381000">
              <a:lnSpc>
                <a:spcPct val="100000"/>
              </a:lnSpc>
            </a:pPr>
            <a:r>
              <a:rPr lang="en-US"/>
              <a:t>OSM Manners </a:t>
            </a:r>
          </a:p>
        </p:txBody>
      </p:sp>
      <p:sp>
        <p:nvSpPr>
          <p:cNvPr id="25603" name="Text Box 3"/>
          <p:cNvSpPr txBox="1">
            <a:spLocks noChangeArrowheads="1"/>
          </p:cNvSpPr>
          <p:nvPr/>
        </p:nvSpPr>
        <p:spPr bwMode="auto">
          <a:xfrm>
            <a:off x="227013" y="1420813"/>
            <a:ext cx="8678862" cy="3892550"/>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b="1">
                <a:solidFill>
                  <a:srgbClr val="000000"/>
                </a:solidFill>
              </a:rPr>
              <a:t>1. Check any deletions with the author</a:t>
            </a:r>
            <a:endParaRPr lang="en-US">
              <a:solidFill>
                <a:srgbClr val="000000"/>
              </a:solidFill>
            </a:endParaRPr>
          </a:p>
          <a:p>
            <a:pPr defTabSz="381000">
              <a:spcBef>
                <a:spcPct val="20000"/>
              </a:spcBef>
              <a:buClr>
                <a:srgbClr val="000000"/>
              </a:buClr>
            </a:pPr>
            <a:r>
              <a:rPr lang="en-US">
                <a:solidFill>
                  <a:srgbClr val="000000"/>
                </a:solidFill>
              </a:rPr>
              <a:t>     If you find an elaborate freeway intersection on top of what appears to be empty fields in the imagery, </a:t>
            </a:r>
            <a:r>
              <a:rPr lang="en-US" b="1">
                <a:solidFill>
                  <a:srgbClr val="000000"/>
                </a:solidFill>
              </a:rPr>
              <a:t>don’t erase it.</a:t>
            </a:r>
            <a:r>
              <a:rPr lang="en-US">
                <a:solidFill>
                  <a:srgbClr val="000000"/>
                </a:solidFill>
              </a:rPr>
              <a:t> Some imagery is 5 years or more old. So you would be deleting new construction that someone spent a lot of time adding to the map. Highlight the feature, then click on “View on OpenStreetMap.org,” which appears at the bottom of the tagging panel. That will give you the OSM ID of the person or persons who made the edit. You can send that person a message in OSM to check that feature.</a:t>
            </a:r>
          </a:p>
          <a:p>
            <a:pPr defTabSz="381000">
              <a:spcBef>
                <a:spcPct val="20000"/>
              </a:spcBef>
              <a:buClr>
                <a:srgbClr val="000000"/>
              </a:buClr>
            </a:pPr>
            <a:endParaRPr lang="en-US">
              <a:solidFill>
                <a:srgbClr val="000000"/>
              </a:solidFill>
            </a:endParaRPr>
          </a:p>
          <a:p>
            <a:pPr defTabSz="381000">
              <a:spcBef>
                <a:spcPct val="20000"/>
              </a:spcBef>
              <a:buClr>
                <a:srgbClr val="000000"/>
              </a:buClr>
            </a:pPr>
            <a:r>
              <a:rPr lang="en-US" b="1">
                <a:solidFill>
                  <a:srgbClr val="000000"/>
                </a:solidFill>
              </a:rPr>
              <a:t>2. Ditto for tagging disagreements</a:t>
            </a:r>
            <a:endParaRPr lang="en-US">
              <a:solidFill>
                <a:srgbClr val="000000"/>
              </a:solidFill>
            </a:endParaRPr>
          </a:p>
          <a:p>
            <a:pPr defTabSz="381000">
              <a:spcBef>
                <a:spcPct val="20000"/>
              </a:spcBef>
              <a:buClr>
                <a:srgbClr val="000000"/>
              </a:buClr>
            </a:pPr>
            <a:r>
              <a:rPr lang="en-US">
                <a:solidFill>
                  <a:srgbClr val="000000"/>
                </a:solidFill>
              </a:rPr>
              <a:t>     If you think an object has veen tagged incorrectly, again use the same method to check the tag with the person who did it. There may be a special circumstance locally that influences tagging. Always check.</a:t>
            </a:r>
          </a:p>
          <a:p>
            <a:pPr defTabSz="381000">
              <a:spcBef>
                <a:spcPct val="20000"/>
              </a:spcBef>
              <a:buClr>
                <a:srgbClr val="000000"/>
              </a:buClr>
            </a:pPr>
            <a:endParaRPr lang="en-US" sz="2500">
              <a:solidFill>
                <a:srgbClr val="000000"/>
              </a:solidFill>
            </a:endParaRPr>
          </a:p>
          <a:p>
            <a:pPr defTabSz="381000">
              <a:spcBef>
                <a:spcPct val="20000"/>
              </a:spcBef>
              <a:buClr>
                <a:srgbClr val="000000"/>
              </a:buClr>
            </a:pPr>
            <a:endParaRPr lang="en-US" sz="2500">
              <a:solidFill>
                <a:srgbClr val="000000"/>
              </a:solidFill>
            </a:endParaRPr>
          </a:p>
        </p:txBody>
      </p:sp>
    </p:spTree>
  </p:cSld>
  <p:clrMapOvr>
    <a:masterClrMapping/>
  </p:clrMapOvr>
  <p:transition advClick="0">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title"/>
          </p:nvPr>
        </p:nvSpPr>
        <p:spPr>
          <a:xfrm>
            <a:off x="228600" y="534988"/>
            <a:ext cx="8675688" cy="647700"/>
          </a:xfrm>
          <a:ln/>
        </p:spPr>
        <p:txBody>
          <a:bodyPr/>
          <a:lstStyle/>
          <a:p>
            <a:pPr indent="0" defTabSz="381000">
              <a:lnSpc>
                <a:spcPct val="100000"/>
              </a:lnSpc>
            </a:pPr>
            <a:r>
              <a:rPr lang="en-US"/>
              <a:t>Starting the iD Editor</a:t>
            </a:r>
          </a:p>
        </p:txBody>
      </p:sp>
      <p:sp>
        <p:nvSpPr>
          <p:cNvPr id="5123" name="Rectangle 3"/>
          <p:cNvSpPr>
            <a:spLocks noChangeArrowheads="1"/>
          </p:cNvSpPr>
          <p:nvPr>
            <p:ph type="body" idx="1"/>
          </p:nvPr>
        </p:nvSpPr>
        <p:spPr>
          <a:xfrm>
            <a:off x="228600" y="2382838"/>
            <a:ext cx="8675688" cy="2233612"/>
          </a:xfrm>
          <a:ln/>
        </p:spPr>
        <p:txBody>
          <a:bodyPr/>
          <a:lstStyle/>
          <a:p>
            <a:pPr indent="457200" defTabSz="381000">
              <a:lnSpc>
                <a:spcPct val="100000"/>
              </a:lnSpc>
              <a:buFont typeface="Arial Bold"/>
              <a:buChar char="▪"/>
            </a:pPr>
            <a:r>
              <a:rPr lang="en-US" sz="3600" b="1">
                <a:latin typeface="Arial Bold"/>
              </a:rPr>
              <a:t>Open your Internet browser</a:t>
            </a:r>
          </a:p>
          <a:p>
            <a:pPr indent="0" defTabSz="381000">
              <a:lnSpc>
                <a:spcPct val="140000"/>
              </a:lnSpc>
              <a:buFontTx/>
              <a:buNone/>
            </a:pPr>
            <a:endParaRPr lang="en-US" sz="3600" b="1">
              <a:latin typeface="Arial Bold"/>
            </a:endParaRPr>
          </a:p>
          <a:p>
            <a:pPr indent="457200" defTabSz="381000">
              <a:lnSpc>
                <a:spcPct val="100000"/>
              </a:lnSpc>
              <a:buFont typeface="Arial Bold"/>
              <a:buChar char="▪"/>
            </a:pPr>
            <a:r>
              <a:rPr lang="en-US" sz="3600" b="1">
                <a:latin typeface="Arial Bold"/>
              </a:rPr>
              <a:t>Go to the OpenStreetMap web site at http://www.openstreetmap.org.</a:t>
            </a:r>
          </a:p>
        </p:txBody>
      </p:sp>
    </p:spTree>
  </p:cSld>
  <p:clrMapOvr>
    <a:masterClrMapping/>
  </p:clrMapOvr>
  <p:transition advClick="0">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ph type="title"/>
          </p:nvPr>
        </p:nvSpPr>
        <p:spPr>
          <a:xfrm>
            <a:off x="342900" y="228600"/>
            <a:ext cx="8675688" cy="649288"/>
          </a:xfrm>
          <a:ln/>
        </p:spPr>
        <p:txBody>
          <a:bodyPr/>
          <a:lstStyle/>
          <a:p>
            <a:pPr indent="0" defTabSz="381000">
              <a:lnSpc>
                <a:spcPct val="100000"/>
              </a:lnSpc>
            </a:pPr>
            <a:r>
              <a:rPr lang="en-US"/>
              <a:t>This is the first screen you see</a:t>
            </a:r>
          </a:p>
        </p:txBody>
      </p:sp>
      <p:sp>
        <p:nvSpPr>
          <p:cNvPr id="6147" name="Text Box 3"/>
          <p:cNvSpPr txBox="1">
            <a:spLocks noChangeArrowheads="1"/>
          </p:cNvSpPr>
          <p:nvPr/>
        </p:nvSpPr>
        <p:spPr bwMode="auto">
          <a:xfrm>
            <a:off x="227013" y="971550"/>
            <a:ext cx="8548687" cy="1247775"/>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2200" b="1">
                <a:solidFill>
                  <a:srgbClr val="000000"/>
                </a:solidFill>
              </a:rPr>
              <a:t>--If you don’t have an OpenStreetMap account, click “Sign Up” to start one.  It’s free.</a:t>
            </a:r>
          </a:p>
          <a:p>
            <a:pPr defTabSz="381000">
              <a:spcBef>
                <a:spcPct val="20000"/>
              </a:spcBef>
              <a:buClr>
                <a:srgbClr val="000000"/>
              </a:buClr>
            </a:pPr>
            <a:endParaRPr lang="en-US" sz="2200" b="1">
              <a:solidFill>
                <a:srgbClr val="000000"/>
              </a:solidFill>
            </a:endParaRPr>
          </a:p>
          <a:p>
            <a:pPr defTabSz="381000">
              <a:spcBef>
                <a:spcPct val="20000"/>
              </a:spcBef>
              <a:buClr>
                <a:srgbClr val="000000"/>
              </a:buClr>
            </a:pPr>
            <a:r>
              <a:rPr lang="en-US" sz="2200" b="1">
                <a:solidFill>
                  <a:srgbClr val="000000"/>
                </a:solidFill>
              </a:rPr>
              <a:t>--If you have an account, sign in</a:t>
            </a:r>
          </a:p>
        </p:txBody>
      </p:sp>
      <p:pic>
        <p:nvPicPr>
          <p:cNvPr id="6148" name="Picture 4"/>
          <p:cNvPicPr>
            <a:picLocks noChangeAspect="1" noChangeArrowheads="1"/>
          </p:cNvPicPr>
          <p:nvPr/>
        </p:nvPicPr>
        <p:blipFill>
          <a:blip r:embed="rId2"/>
          <a:srcRect/>
          <a:stretch>
            <a:fillRect/>
          </a:stretch>
        </p:blipFill>
        <p:spPr bwMode="auto">
          <a:xfrm>
            <a:off x="912813" y="2744788"/>
            <a:ext cx="7316787" cy="4116387"/>
          </a:xfrm>
          <a:prstGeom prst="rect">
            <a:avLst/>
          </a:prstGeom>
          <a:noFill/>
          <a:ln w="9525">
            <a:noFill/>
            <a:miter lim="800000"/>
            <a:headEnd/>
            <a:tailEnd/>
          </a:ln>
        </p:spPr>
      </p:pic>
    </p:spTree>
  </p:cSld>
  <p:clrMapOvr>
    <a:masterClrMapping/>
  </p:clrMapOvr>
  <p:transition advClick="0">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title"/>
          </p:nvPr>
        </p:nvSpPr>
        <p:spPr>
          <a:xfrm>
            <a:off x="228600" y="228600"/>
            <a:ext cx="8675688" cy="649288"/>
          </a:xfrm>
          <a:ln/>
        </p:spPr>
        <p:txBody>
          <a:bodyPr/>
          <a:lstStyle/>
          <a:p>
            <a:pPr indent="0" defTabSz="381000">
              <a:lnSpc>
                <a:spcPct val="100000"/>
              </a:lnSpc>
            </a:pPr>
            <a:r>
              <a:rPr lang="en-US" sz="3200"/>
              <a:t>Pan and zoom to the area you want to edit.</a:t>
            </a:r>
            <a:r>
              <a:rPr lang="en-US"/>
              <a:t> </a:t>
            </a:r>
          </a:p>
        </p:txBody>
      </p:sp>
      <p:sp>
        <p:nvSpPr>
          <p:cNvPr id="7171" name="Text Box 3"/>
          <p:cNvSpPr txBox="1">
            <a:spLocks noChangeArrowheads="1"/>
          </p:cNvSpPr>
          <p:nvPr/>
        </p:nvSpPr>
        <p:spPr bwMode="auto">
          <a:xfrm>
            <a:off x="228600" y="1085850"/>
            <a:ext cx="8677275" cy="407988"/>
          </a:xfrm>
          <a:prstGeom prst="rect">
            <a:avLst/>
          </a:prstGeom>
          <a:noFill/>
          <a:ln w="9525">
            <a:noFill/>
            <a:miter lim="800000"/>
            <a:headEnd/>
            <a:tailEnd/>
          </a:ln>
        </p:spPr>
        <p:txBody>
          <a:bodyPr lIns="0" tIns="0" rIns="0" bIns="0">
            <a:spAutoFit/>
          </a:bodyPr>
          <a:lstStyle/>
          <a:p>
            <a:pPr algn="ctr" defTabSz="381000">
              <a:spcBef>
                <a:spcPct val="20000"/>
              </a:spcBef>
              <a:buClr>
                <a:srgbClr val="000000"/>
              </a:buClr>
            </a:pPr>
            <a:r>
              <a:rPr lang="en-US" sz="2500" b="1">
                <a:solidFill>
                  <a:srgbClr val="000000"/>
                </a:solidFill>
              </a:rPr>
              <a:t>(To pan hold the left mouse button and drag the map.</a:t>
            </a:r>
            <a:r>
              <a:rPr lang="en-US" sz="2500">
                <a:solidFill>
                  <a:srgbClr val="000000"/>
                </a:solidFill>
              </a:rPr>
              <a:t>)</a:t>
            </a:r>
          </a:p>
        </p:txBody>
      </p:sp>
      <p:pic>
        <p:nvPicPr>
          <p:cNvPr id="7172" name="Picture 4"/>
          <p:cNvPicPr>
            <a:picLocks noChangeAspect="1" noChangeArrowheads="1"/>
          </p:cNvPicPr>
          <p:nvPr/>
        </p:nvPicPr>
        <p:blipFill>
          <a:blip r:embed="rId2"/>
          <a:srcRect/>
          <a:stretch>
            <a:fillRect/>
          </a:stretch>
        </p:blipFill>
        <p:spPr bwMode="auto">
          <a:xfrm>
            <a:off x="855663" y="1830388"/>
            <a:ext cx="7316787" cy="4116387"/>
          </a:xfrm>
          <a:prstGeom prst="rect">
            <a:avLst/>
          </a:prstGeom>
          <a:noFill/>
          <a:ln w="9525">
            <a:noFill/>
            <a:miter lim="800000"/>
            <a:headEnd/>
            <a:tailEnd/>
          </a:ln>
        </p:spPr>
      </p:pic>
    </p:spTree>
  </p:cSld>
  <p:clrMapOvr>
    <a:masterClrMapping/>
  </p:clrMapOvr>
  <p:transition advClick="0">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228600" y="114300"/>
            <a:ext cx="8675688" cy="2379663"/>
          </a:xfrm>
          <a:ln/>
        </p:spPr>
        <p:txBody>
          <a:bodyPr/>
          <a:lstStyle/>
          <a:p>
            <a:pPr indent="0" algn="l" defTabSz="381000">
              <a:lnSpc>
                <a:spcPct val="100000"/>
              </a:lnSpc>
            </a:pPr>
            <a:r>
              <a:rPr lang="en-US" sz="3200"/>
              <a:t>--Zoom in to the area you want to map.</a:t>
            </a:r>
            <a:r>
              <a:rPr lang="en-US"/>
              <a:t/>
            </a:r>
            <a:br>
              <a:rPr lang="en-US"/>
            </a:br>
            <a:r>
              <a:rPr lang="en-US" sz="2400"/>
              <a:t>(You have to zoom in to start editing.)</a:t>
            </a:r>
            <a:r>
              <a:rPr lang="en-US"/>
              <a:t/>
            </a:r>
            <a:br>
              <a:rPr lang="en-US"/>
            </a:br>
            <a:r>
              <a:rPr lang="en-US" sz="3200"/>
              <a:t>--</a:t>
            </a:r>
            <a:r>
              <a:rPr lang="en-US" sz="3200" b="0"/>
              <a:t>Click on the small arrow</a:t>
            </a:r>
            <a:r>
              <a:rPr lang="en-US" sz="3200"/>
              <a:t> </a:t>
            </a:r>
            <a:r>
              <a:rPr lang="en-US" sz="3200" b="0"/>
              <a:t>next to </a:t>
            </a:r>
            <a:r>
              <a:rPr lang="en-US" sz="3200"/>
              <a:t>“</a:t>
            </a:r>
            <a:r>
              <a:rPr lang="en-US" sz="3200" b="0"/>
              <a:t>Edit” at the top left.  You get a drop-down menu</a:t>
            </a:r>
            <a:r>
              <a:rPr lang="en-US" b="0"/>
              <a:t/>
            </a:r>
            <a:br>
              <a:rPr lang="en-US" b="0"/>
            </a:br>
            <a:r>
              <a:rPr lang="en-US" sz="3200" b="0"/>
              <a:t>-- Then click “Edit with iD.</a:t>
            </a:r>
            <a:r>
              <a:rPr lang="en-US" b="0"/>
              <a:t>”</a:t>
            </a:r>
          </a:p>
        </p:txBody>
      </p:sp>
      <p:pic>
        <p:nvPicPr>
          <p:cNvPr id="8195" name="Picture 3"/>
          <p:cNvPicPr>
            <a:picLocks noChangeAspect="1" noChangeArrowheads="1"/>
          </p:cNvPicPr>
          <p:nvPr/>
        </p:nvPicPr>
        <p:blipFill>
          <a:blip r:embed="rId2"/>
          <a:srcRect/>
          <a:stretch>
            <a:fillRect/>
          </a:stretch>
        </p:blipFill>
        <p:spPr bwMode="auto">
          <a:xfrm>
            <a:off x="912813" y="2744788"/>
            <a:ext cx="7316787" cy="4116387"/>
          </a:xfrm>
          <a:prstGeom prst="rect">
            <a:avLst/>
          </a:prstGeom>
          <a:noFill/>
          <a:ln w="9525">
            <a:noFill/>
            <a:miter lim="800000"/>
            <a:headEnd/>
            <a:tailEnd/>
          </a:ln>
        </p:spPr>
      </p:pic>
    </p:spTree>
  </p:cSld>
  <p:clrMapOvr>
    <a:masterClrMapping/>
  </p:clrMapOvr>
  <p:transition advClick="0">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ph type="title"/>
          </p:nvPr>
        </p:nvSpPr>
        <p:spPr>
          <a:xfrm>
            <a:off x="228600" y="0"/>
            <a:ext cx="8675688" cy="649288"/>
          </a:xfrm>
          <a:ln/>
        </p:spPr>
        <p:txBody>
          <a:bodyPr/>
          <a:lstStyle/>
          <a:p>
            <a:pPr indent="0" defTabSz="381000">
              <a:lnSpc>
                <a:spcPct val="100000"/>
              </a:lnSpc>
            </a:pPr>
            <a:r>
              <a:rPr lang="en-US"/>
              <a:t>iD Editor User Interface</a:t>
            </a:r>
          </a:p>
        </p:txBody>
      </p:sp>
      <p:sp>
        <p:nvSpPr>
          <p:cNvPr id="9219" name="Text Box 3"/>
          <p:cNvSpPr txBox="1">
            <a:spLocks noChangeArrowheads="1"/>
          </p:cNvSpPr>
          <p:nvPr/>
        </p:nvSpPr>
        <p:spPr bwMode="auto">
          <a:xfrm>
            <a:off x="227013" y="800100"/>
            <a:ext cx="8548687" cy="2593975"/>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b="1">
                <a:solidFill>
                  <a:srgbClr val="000000"/>
                </a:solidFill>
              </a:rPr>
              <a:t>1. Tagging Panel:</a:t>
            </a:r>
            <a:r>
              <a:rPr lang="en-US" sz="1500">
                <a:solidFill>
                  <a:srgbClr val="000000"/>
                </a:solidFill>
              </a:rPr>
              <a:t> This panel shows tags from the object selected on the map. You can add or edit tags from this panel. We will learn how to do that a little later.</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b="1">
                <a:solidFill>
                  <a:srgbClr val="000000"/>
                </a:solidFill>
              </a:rPr>
              <a:t>2. Tools:</a:t>
            </a:r>
            <a:r>
              <a:rPr lang="en-US" sz="1500">
                <a:solidFill>
                  <a:srgbClr val="000000"/>
                </a:solidFill>
              </a:rPr>
              <a:t> This panel shows basic editing tools: Point, Line, Area, Undo, Restore and Save</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b="1">
                <a:solidFill>
                  <a:srgbClr val="000000"/>
                </a:solidFill>
              </a:rPr>
              <a:t>3. Map panel:</a:t>
            </a:r>
            <a:r>
              <a:rPr lang="en-US" sz="1500">
                <a:solidFill>
                  <a:srgbClr val="000000"/>
                </a:solidFill>
              </a:rPr>
              <a:t> Zoom in and out, backgrounds available (Bing is default), Fill (areas are partial fill) and additional layers, such as Mapillary and Help.</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b="1">
                <a:solidFill>
                  <a:srgbClr val="000000"/>
                </a:solidFill>
              </a:rPr>
              <a:t>4. Information panel:</a:t>
            </a:r>
            <a:r>
              <a:rPr lang="en-US" sz="1500">
                <a:solidFill>
                  <a:srgbClr val="000000"/>
                </a:solidFill>
              </a:rPr>
              <a:t> </a:t>
            </a:r>
          </a:p>
          <a:p>
            <a:pPr defTabSz="381000">
              <a:spcBef>
                <a:spcPct val="20000"/>
              </a:spcBef>
              <a:buClr>
                <a:srgbClr val="000000"/>
              </a:buClr>
            </a:pPr>
            <a:r>
              <a:rPr lang="en-US" sz="1500">
                <a:solidFill>
                  <a:srgbClr val="000000"/>
                </a:solidFill>
              </a:rPr>
              <a:t>This panel shows the scale of the map (left bottom), who edited this portion of the map, an icon for reporting a bug and an icon for those who can translate the interface.</a:t>
            </a:r>
          </a:p>
          <a:p>
            <a:pPr defTabSz="381000">
              <a:spcBef>
                <a:spcPct val="20000"/>
              </a:spcBef>
              <a:buClr>
                <a:srgbClr val="000000"/>
              </a:buClr>
            </a:pPr>
            <a:endParaRPr lang="en-US" sz="1500">
              <a:solidFill>
                <a:srgbClr val="000000"/>
              </a:solidFill>
            </a:endParaRPr>
          </a:p>
        </p:txBody>
      </p:sp>
      <p:pic>
        <p:nvPicPr>
          <p:cNvPr id="9220" name="Picture 4"/>
          <p:cNvPicPr>
            <a:picLocks noChangeAspect="1" noChangeArrowheads="1"/>
          </p:cNvPicPr>
          <p:nvPr/>
        </p:nvPicPr>
        <p:blipFill>
          <a:blip r:embed="rId2"/>
          <a:srcRect/>
          <a:stretch>
            <a:fillRect/>
          </a:stretch>
        </p:blipFill>
        <p:spPr bwMode="auto">
          <a:xfrm>
            <a:off x="2093913" y="4076700"/>
            <a:ext cx="4953000" cy="2784475"/>
          </a:xfrm>
          <a:prstGeom prst="rect">
            <a:avLst/>
          </a:prstGeom>
          <a:noFill/>
          <a:ln w="9525">
            <a:noFill/>
            <a:miter lim="800000"/>
            <a:headEnd/>
            <a:tailEnd/>
          </a:ln>
        </p:spPr>
      </p:pic>
    </p:spTree>
  </p:cSld>
  <p:clrMapOvr>
    <a:masterClrMapping/>
  </p:clrMapOvr>
  <p:transition advClick="0">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ph type="title"/>
          </p:nvPr>
        </p:nvSpPr>
        <p:spPr>
          <a:xfrm>
            <a:off x="228600" y="1622425"/>
            <a:ext cx="8675688" cy="647700"/>
          </a:xfrm>
          <a:ln/>
        </p:spPr>
        <p:txBody>
          <a:bodyPr/>
          <a:lstStyle/>
          <a:p>
            <a:pPr indent="0" defTabSz="381000">
              <a:lnSpc>
                <a:spcPct val="100000"/>
              </a:lnSpc>
            </a:pPr>
            <a:r>
              <a:rPr lang="en-US"/>
              <a:t>Basic Editing with iD</a:t>
            </a:r>
          </a:p>
        </p:txBody>
      </p:sp>
    </p:spTree>
  </p:cSld>
  <p:clrMapOvr>
    <a:masterClrMapping/>
  </p:clrMapOvr>
  <p:transition advClick="0">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ph type="title"/>
          </p:nvPr>
        </p:nvSpPr>
        <p:spPr>
          <a:xfrm>
            <a:off x="228600" y="0"/>
            <a:ext cx="8675688" cy="649288"/>
          </a:xfrm>
          <a:ln/>
        </p:spPr>
        <p:txBody>
          <a:bodyPr/>
          <a:lstStyle/>
          <a:p>
            <a:pPr indent="0" defTabSz="381000">
              <a:lnSpc>
                <a:spcPct val="100000"/>
              </a:lnSpc>
            </a:pPr>
            <a:r>
              <a:rPr lang="en-US"/>
              <a:t>Adding Points</a:t>
            </a:r>
          </a:p>
        </p:txBody>
      </p:sp>
      <p:sp>
        <p:nvSpPr>
          <p:cNvPr id="11267" name="Text Box 3"/>
          <p:cNvSpPr txBox="1">
            <a:spLocks noChangeArrowheads="1"/>
          </p:cNvSpPr>
          <p:nvPr/>
        </p:nvSpPr>
        <p:spPr bwMode="auto">
          <a:xfrm>
            <a:off x="284163" y="685800"/>
            <a:ext cx="8548687" cy="2173288"/>
          </a:xfrm>
          <a:prstGeom prst="rect">
            <a:avLst/>
          </a:prstGeom>
          <a:noFill/>
          <a:ln w="9525">
            <a:noFill/>
            <a:miter lim="800000"/>
            <a:headEnd/>
            <a:tailEnd/>
          </a:ln>
        </p:spPr>
        <p:txBody>
          <a:bodyPr lIns="0" tIns="0" rIns="0" bIns="0">
            <a:spAutoFit/>
          </a:bodyPr>
          <a:lstStyle/>
          <a:p>
            <a:pPr defTabSz="381000">
              <a:spcBef>
                <a:spcPct val="20000"/>
              </a:spcBef>
              <a:buClr>
                <a:srgbClr val="000000"/>
              </a:buClr>
            </a:pPr>
            <a:r>
              <a:rPr lang="en-US" sz="1500">
                <a:solidFill>
                  <a:srgbClr val="000000"/>
                </a:solidFill>
              </a:rPr>
              <a:t>--To add a new point, click on the </a:t>
            </a:r>
            <a:r>
              <a:rPr lang="en-US" sz="1500" b="1">
                <a:solidFill>
                  <a:srgbClr val="000000"/>
                </a:solidFill>
              </a:rPr>
              <a:t>Point</a:t>
            </a:r>
            <a:r>
              <a:rPr lang="en-US" sz="1500">
                <a:solidFill>
                  <a:srgbClr val="000000"/>
                </a:solidFill>
              </a:rPr>
              <a:t> button. </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--Your </a:t>
            </a:r>
            <a:r>
              <a:rPr lang="en-US" sz="1500" b="1">
                <a:solidFill>
                  <a:srgbClr val="000000"/>
                </a:solidFill>
              </a:rPr>
              <a:t>cursor</a:t>
            </a:r>
            <a:r>
              <a:rPr lang="en-US" sz="1500">
                <a:solidFill>
                  <a:srgbClr val="000000"/>
                </a:solidFill>
              </a:rPr>
              <a:t> changes to the </a:t>
            </a:r>
            <a:r>
              <a:rPr lang="en-US" sz="1500" b="1">
                <a:solidFill>
                  <a:srgbClr val="000000"/>
                </a:solidFill>
              </a:rPr>
              <a:t>plus (+) sign</a:t>
            </a:r>
            <a:r>
              <a:rPr lang="en-US" sz="1500">
                <a:solidFill>
                  <a:srgbClr val="000000"/>
                </a:solidFill>
              </a:rPr>
              <a:t>, which helps place the point exactly.</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--Click on a place on the map that is </a:t>
            </a:r>
            <a:r>
              <a:rPr lang="en-US" sz="1500" b="1">
                <a:solidFill>
                  <a:srgbClr val="000000"/>
                </a:solidFill>
              </a:rPr>
              <a:t>empty</a:t>
            </a:r>
            <a:r>
              <a:rPr lang="en-US" sz="1500">
                <a:solidFill>
                  <a:srgbClr val="000000"/>
                </a:solidFill>
              </a:rPr>
              <a:t>, and a point sign will appear.</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–You can move a point by holding the down left mouse button on your point and dragging it.</a:t>
            </a:r>
          </a:p>
          <a:p>
            <a:pPr defTabSz="381000">
              <a:spcBef>
                <a:spcPct val="20000"/>
              </a:spcBef>
              <a:buClr>
                <a:srgbClr val="000000"/>
              </a:buClr>
            </a:pPr>
            <a:endParaRPr lang="en-US" sz="1500">
              <a:solidFill>
                <a:srgbClr val="000000"/>
              </a:solidFill>
            </a:endParaRPr>
          </a:p>
          <a:p>
            <a:pPr defTabSz="381000">
              <a:spcBef>
                <a:spcPct val="20000"/>
              </a:spcBef>
              <a:buClr>
                <a:srgbClr val="000000"/>
              </a:buClr>
            </a:pPr>
            <a:r>
              <a:rPr lang="en-US" sz="1500">
                <a:solidFill>
                  <a:srgbClr val="000000"/>
                </a:solidFill>
              </a:rPr>
              <a:t>--To delete your point, left-click on the point to highlight it, then right click.  You will see an icon that looks like a trash can.  Click the icon to delete the point.</a:t>
            </a:r>
          </a:p>
        </p:txBody>
      </p:sp>
      <p:pic>
        <p:nvPicPr>
          <p:cNvPr id="11268" name="Picture 4"/>
          <p:cNvPicPr>
            <a:picLocks noChangeAspect="1" noChangeArrowheads="1"/>
          </p:cNvPicPr>
          <p:nvPr/>
        </p:nvPicPr>
        <p:blipFill>
          <a:blip r:embed="rId2"/>
          <a:srcRect/>
          <a:stretch>
            <a:fillRect/>
          </a:stretch>
        </p:blipFill>
        <p:spPr bwMode="auto">
          <a:xfrm>
            <a:off x="1828800" y="3127375"/>
            <a:ext cx="5486400" cy="3733800"/>
          </a:xfrm>
          <a:prstGeom prst="rect">
            <a:avLst/>
          </a:prstGeom>
          <a:noFill/>
          <a:ln w="9525">
            <a:noFill/>
            <a:miter lim="800000"/>
            <a:headEnd/>
            <a:tailEnd/>
          </a:ln>
        </p:spPr>
      </p:pic>
    </p:spTree>
  </p:cSld>
  <p:clrMapOvr>
    <a:masterClrMapping/>
  </p:clrMapOvr>
  <p:transition advClick="0">
    <p:cover dir="r"/>
  </p:transition>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PresentationFormat>On-screen Show (4:3)</PresentationFormat>
  <ScaleCrop>false</ScaleCrop>
  <LinksUpToDate>false</LinksUpToDate>
  <SharedDoc>false</SharedDoc>
  <HyperlinksChanged>false</HyperlinksChanged>
  <AppVersion>12.0000</AppVersion>
</Properties>
</file>