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985" y="1897698"/>
            <a:ext cx="9144000" cy="2387600"/>
          </a:xfrm>
        </p:spPr>
        <p:txBody>
          <a:bodyPr/>
          <a:lstStyle/>
          <a:p>
            <a:r>
              <a:rPr lang="en-US" dirty="0"/>
              <a:t>Kimball and Inmon Methodologies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8490"/>
            <a:ext cx="10515600" cy="5558790"/>
          </a:xfrm>
        </p:spPr>
        <p:txBody>
          <a:bodyPr/>
          <a:p>
            <a:pPr marL="0" indent="0">
              <a:buNone/>
            </a:pPr>
            <a:r>
              <a:rPr lang="en-US"/>
              <a:t>Kimball Approach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 Starts by identifying the business questions that the data warehouse needs to answer.</a:t>
            </a:r>
            <a:endParaRPr lang="en-US"/>
          </a:p>
          <a:p>
            <a:r>
              <a:rPr lang="en-US"/>
              <a:t> using an ETL software, data  </a:t>
            </a:r>
            <a:r>
              <a:rPr lang="en-US">
                <a:sym typeface="+mn-ea"/>
              </a:rPr>
              <a:t>is fetched </a:t>
            </a:r>
            <a:r>
              <a:rPr lang="en-US"/>
              <a:t>from various sources and  is loaded into a staging area.</a:t>
            </a:r>
            <a:endParaRPr lang="en-US"/>
          </a:p>
          <a:p>
            <a:r>
              <a:rPr lang="en-US"/>
              <a:t>the data is then loaded into an unnormalized dimensional data warehouse model.</a:t>
            </a:r>
            <a:endParaRPr lang="en-US"/>
          </a:p>
          <a:p>
            <a:r>
              <a:rPr lang="en-US"/>
              <a:t> The dimensional model consists of  what are called “fact” and “dimension” tables (star schema).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8490"/>
            <a:ext cx="10515600" cy="5558790"/>
          </a:xfrm>
        </p:spPr>
        <p:txBody>
          <a:bodyPr/>
          <a:p>
            <a:pPr marL="0" indent="0">
              <a:buNone/>
            </a:pPr>
            <a:r>
              <a:rPr lang="en-US"/>
              <a:t>Advantages</a:t>
            </a:r>
            <a:endParaRPr lang="en-US"/>
          </a:p>
          <a:p>
            <a:r>
              <a:rPr lang="en-US"/>
              <a:t>is quick to construct</a:t>
            </a:r>
            <a:endParaRPr lang="en-US"/>
          </a:p>
          <a:p>
            <a:r>
              <a:rPr lang="en-US"/>
              <a:t>occupies less space in the databases and managing it is easy.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Disadvantages</a:t>
            </a:r>
            <a:endParaRPr lang="en-US"/>
          </a:p>
          <a:p>
            <a:r>
              <a:rPr lang="en-US"/>
              <a:t>data redundancy can lead to so many errors</a:t>
            </a:r>
            <a:endParaRPr lang="en-US"/>
          </a:p>
          <a:p>
            <a:r>
              <a:rPr lang="en-US"/>
              <a:t>integrating legacy data into the warehouse is complex</a:t>
            </a:r>
            <a:endParaRPr lang="en-US"/>
          </a:p>
          <a:p>
            <a:r>
              <a:rPr lang="en-US"/>
              <a:t>cannot handle all the the required enterprise reports.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9900"/>
            <a:ext cx="10515600" cy="5707380"/>
          </a:xfrm>
        </p:spPr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lnmon Approach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/>
          </a:p>
          <a:p>
            <a:r>
              <a:rPr lang="en-US"/>
              <a:t>starts by identifying the main subject areas that the business works with, e.g products and customers.</a:t>
            </a:r>
            <a:endParaRPr lang="en-US"/>
          </a:p>
          <a:p>
            <a:r>
              <a:rPr lang="en-US"/>
              <a:t>Next step is creating a logical model for the major entities.</a:t>
            </a:r>
            <a:endParaRPr lang="en-US"/>
          </a:p>
          <a:p>
            <a:r>
              <a:rPr lang="en-US"/>
              <a:t>The entities are normalized.</a:t>
            </a:r>
            <a:endParaRPr lang="en-US"/>
          </a:p>
          <a:p>
            <a:r>
              <a:rPr lang="en-US"/>
              <a:t>A physical model is the created.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8475"/>
            <a:ext cx="10515600" cy="5678805"/>
          </a:xfrm>
        </p:spPr>
        <p:txBody>
          <a:bodyPr/>
          <a:p>
            <a:pPr marL="0" indent="0">
              <a:buNone/>
            </a:pPr>
            <a:r>
              <a:rPr lang="en-US"/>
              <a:t>Advantages</a:t>
            </a:r>
            <a:endParaRPr lang="en-US"/>
          </a:p>
          <a:p>
            <a:r>
              <a:rPr lang="en-US"/>
              <a:t>the data warehouse serves as a unified source of truth for the business.</a:t>
            </a:r>
            <a:endParaRPr lang="en-US"/>
          </a:p>
          <a:p>
            <a:r>
              <a:rPr lang="en-US"/>
              <a:t>the ETL data warehouse process is less prone to errors because of the reduced data redundancy.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Disadvantages</a:t>
            </a:r>
            <a:endParaRPr lang="en-US"/>
          </a:p>
          <a:p>
            <a:r>
              <a:rPr lang="en-US"/>
              <a:t> it is time consuming to set up.</a:t>
            </a:r>
            <a:endParaRPr lang="en-US"/>
          </a:p>
          <a:p>
            <a:r>
              <a:rPr lang="en-US"/>
              <a:t>it can get very complex as multiple tables are added.</a:t>
            </a:r>
            <a:endParaRPr lang="en-US"/>
          </a:p>
          <a:p>
            <a:r>
              <a:rPr lang="en-US"/>
              <a:t>requires a lot of experts to manage it.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1208</Words>
  <Application>WPS Presentation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Kimball and Inmon Methodologies</dc:title>
  <dc:creator/>
  <cp:lastModifiedBy>pierce</cp:lastModifiedBy>
  <cp:revision>4</cp:revision>
  <dcterms:created xsi:type="dcterms:W3CDTF">2021-01-17T06:32:00Z</dcterms:created>
  <dcterms:modified xsi:type="dcterms:W3CDTF">2021-01-17T06:48:57Z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