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838200"/>
            <a:ext cx="10515600" cy="1325563"/>
          </a:xfrm>
        </p:spPr>
        <p:txBody>
          <a:bodyPr>
            <a:normAutofit fontScale="90000"/>
          </a:bodyPr>
          <a:p>
            <a:r>
              <a:rPr lang="en-US" dirty="0">
                <a:sym typeface="+mn-ea"/>
              </a:rPr>
              <a:t>                                      </a:t>
            </a:r>
            <a:r>
              <a:rPr lang="en-US" sz="6665" u="sng" dirty="0">
                <a:sym typeface="+mn-ea"/>
              </a:rPr>
              <a:t> </a:t>
            </a:r>
            <a:r>
              <a:rPr lang="en-US" sz="6665" b="1" u="sng" dirty="0">
                <a:sym typeface="+mn-ea"/>
              </a:rPr>
              <a:t>ETL</a:t>
            </a:r>
            <a:br>
              <a:rPr lang="en-US" sz="6665" b="1" u="sng" dirty="0"/>
            </a:br>
            <a:endParaRPr lang="en-US" sz="6665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4080"/>
            <a:ext cx="10515600" cy="4351338"/>
          </a:xfrm>
        </p:spPr>
        <p:txBody>
          <a:bodyPr/>
          <a:p>
            <a:r>
              <a:rPr lang="en-US" sz="4400"/>
              <a:t>is a process that extracts data from different source sytems, then transforms the data into the required form and finally loads the data into a data warehouse.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/>
              <a:t>Extract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This process involves reading data from heterogeneous or homogeneous data sources.</a:t>
            </a:r>
            <a:endParaRPr lang="en-US" sz="4000"/>
          </a:p>
          <a:p>
            <a:r>
              <a:rPr lang="en-US" sz="4000"/>
              <a:t>The most common data source formats are relational databases, XML, JSON and flat files.</a:t>
            </a:r>
            <a:endParaRPr lang="en-US" sz="4000"/>
          </a:p>
          <a:p>
            <a:r>
              <a:rPr lang="en-US" sz="4000"/>
              <a:t>Another important part of extraction is data validation, making sure that the extracted data contains no spam or unwanted data.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Transform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664710"/>
          </a:xfrm>
        </p:spPr>
        <p:txBody>
          <a:bodyPr>
            <a:noAutofit/>
          </a:bodyPr>
          <a:p>
            <a:r>
              <a:rPr lang="en-US" sz="3200"/>
              <a:t>After the data has be extracted and validated, it is moved into a temporary storage called “staging area”.</a:t>
            </a:r>
            <a:endParaRPr lang="en-US" sz="3200"/>
          </a:p>
          <a:p>
            <a:r>
              <a:rPr lang="en-US" sz="3200"/>
              <a:t>It is in this staging area that the data is transformed into the required form.</a:t>
            </a:r>
            <a:endParaRPr lang="en-US" sz="3200"/>
          </a:p>
          <a:p>
            <a:r>
              <a:rPr lang="en-US" sz="3200"/>
              <a:t>A series of functions are applied to the data.</a:t>
            </a:r>
            <a:endParaRPr lang="en-US" sz="3200"/>
          </a:p>
          <a:p>
            <a:r>
              <a:rPr lang="en-US" sz="3200"/>
              <a:t>The most important function of the transform process is “data cleansing”.</a:t>
            </a:r>
            <a:endParaRPr lang="en-US" sz="3200"/>
          </a:p>
          <a:p>
            <a:r>
              <a:rPr lang="en-US" sz="3200"/>
              <a:t>This makes sure that only the proper data is passed to the data warehouse.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" y="857250"/>
            <a:ext cx="10515600" cy="1325563"/>
          </a:xfrm>
        </p:spPr>
        <p:txBody>
          <a:bodyPr/>
          <a:p>
            <a:pPr algn="ctr"/>
            <a:r>
              <a:rPr lang="en-US" sz="5400"/>
              <a:t>Load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5" y="239204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en-US" sz="4000"/>
              <a:t>is when the data is placed into the data warehouse and is the last step of the ETL process.</a:t>
            </a:r>
            <a:endParaRPr lang="en-US" sz="4000"/>
          </a:p>
          <a:p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435"/>
            <a:ext cx="10515600" cy="1325563"/>
          </a:xfrm>
        </p:spPr>
        <p:txBody>
          <a:bodyPr>
            <a:noAutofit/>
          </a:bodyPr>
          <a:p>
            <a:r>
              <a:rPr lang="en-US" sz="5400"/>
              <a:t>Programming and Scripting Languages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3553460"/>
          </a:xfrm>
        </p:spPr>
        <p:txBody>
          <a:bodyPr/>
          <a:p>
            <a:r>
              <a:rPr lang="en-US" sz="4000"/>
              <a:t>The most commonly used programming languages in the ETL process are Java, C++ and JavaScript.</a:t>
            </a:r>
            <a:endParaRPr lang="en-US" sz="4000"/>
          </a:p>
          <a:p>
            <a:r>
              <a:rPr lang="en-US" sz="4000"/>
              <a:t>Scripting Languages: Bash and Python.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                                      ETL </vt:lpstr>
      <vt:lpstr>Extract</vt:lpstr>
      <vt:lpstr>Transform</vt:lpstr>
      <vt:lpstr>Load</vt:lpstr>
      <vt:lpstr>Programming and Scripting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ETL </dc:title>
  <dc:creator/>
  <cp:lastModifiedBy>pierce</cp:lastModifiedBy>
  <cp:revision>7</cp:revision>
  <dcterms:created xsi:type="dcterms:W3CDTF">2021-01-22T01:23:00Z</dcterms:created>
  <dcterms:modified xsi:type="dcterms:W3CDTF">2021-01-24T03:19:59Z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