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 Modeling Techniques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Star Schemas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is a structure consisting of fact tables linked to dimension tables.</a:t>
            </a:r>
            <a:endParaRPr lang="en-US" sz="4000"/>
          </a:p>
          <a:p>
            <a:r>
              <a:rPr lang="en-US" sz="4000"/>
              <a:t>A fact table is a table that contains numeric measures or quantitative information for analysis.</a:t>
            </a:r>
            <a:endParaRPr lang="en-US" sz="4000"/>
          </a:p>
          <a:p>
            <a:r>
              <a:rPr lang="en-US" sz="4000"/>
              <a:t>A dimension table is a table that contains business elements.</a:t>
            </a:r>
            <a:endParaRPr lang="en-US" sz="400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Dimension table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3600"/>
              <a:t>Each dimension table has its own primary key.</a:t>
            </a:r>
            <a:endParaRPr lang="en-US" sz="3600"/>
          </a:p>
          <a:p>
            <a:r>
              <a:rPr lang="en-US" sz="3600"/>
              <a:t>The primary key will be a foreign key in a fact table the dimension table is linked to.</a:t>
            </a:r>
            <a:endParaRPr lang="en-US" sz="3600"/>
          </a:p>
          <a:p>
            <a:r>
              <a:rPr lang="en-US" sz="3600"/>
              <a:t>The primary is also unique and auto-generated (surrogate key) and consists of integers arranged in a sequence.</a:t>
            </a:r>
            <a:endParaRPr lang="en-US" sz="3600"/>
          </a:p>
          <a:p>
            <a:r>
              <a:rPr lang="en-US" sz="3600">
                <a:sym typeface="+mn-ea"/>
              </a:rPr>
              <a:t>The columns of a dimension table contain the business element descriptions</a:t>
            </a:r>
            <a:endParaRPr lang="en-US" sz="3600"/>
          </a:p>
          <a:p>
            <a:pPr marL="0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Reverse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</a:t>
            </a:r>
            <a:r>
              <a:rPr lang="en-US" sz="3200"/>
              <a:t>s the process of creating an EER diagram from an existing database schema.</a:t>
            </a:r>
            <a:endParaRPr lang="en-US" sz="3200"/>
          </a:p>
          <a:p>
            <a:pPr marL="0" indent="0">
              <a:buNone/>
            </a:pPr>
            <a:r>
              <a:rPr lang="en-US" sz="3200"/>
              <a:t>How??</a:t>
            </a:r>
            <a:endParaRPr lang="en-US" sz="3200"/>
          </a:p>
          <a:p>
            <a:pPr marL="514350" indent="-514350">
              <a:buAutoNum type="arabicPeriod"/>
            </a:pPr>
            <a:r>
              <a:rPr lang="en-US" sz="3200"/>
              <a:t>Select the sql file that you want to reverse engineer.</a:t>
            </a:r>
            <a:endParaRPr lang="en-US" sz="3200"/>
          </a:p>
          <a:p>
            <a:pPr marL="514350" indent="-514350">
              <a:buAutoNum type="arabicPeriod"/>
            </a:pPr>
            <a:r>
              <a:rPr lang="en-US" sz="3200"/>
              <a:t>The encoding default should be UTF8</a:t>
            </a:r>
            <a:endParaRPr lang="en-US" sz="3200"/>
          </a:p>
          <a:p>
            <a:pPr marL="514350" indent="-514350">
              <a:buAutoNum type="arabicPeriod"/>
            </a:pPr>
            <a:r>
              <a:rPr lang="en-US" sz="3200"/>
              <a:t>Select: </a:t>
            </a:r>
            <a:r>
              <a:rPr lang="en-US" sz="3200" i="1"/>
              <a:t>Place imported objects on a diagram (Also create an EER diagram in MySQL Workbench.)</a:t>
            </a:r>
            <a:endParaRPr lang="en-US" sz="3200" i="1"/>
          </a:p>
          <a:p>
            <a:pPr marL="514350" indent="-514350">
              <a:buAutoNum type="arabicPeriod"/>
            </a:pPr>
            <a:r>
              <a:rPr lang="en-US" sz="3200"/>
              <a:t>Execute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5400"/>
              <a:t>Forward Engineering Using an SQL Script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is the process of creating a script from a database model.</a:t>
            </a:r>
            <a:endParaRPr lang="en-US" sz="4000"/>
          </a:p>
          <a:p>
            <a:r>
              <a:rPr lang="en-US" sz="4000"/>
              <a:t>Click the MySQL Model tab, click File, Export, and then Forward Engineer SQL CREATE Script.</a:t>
            </a:r>
            <a:endParaRPr lang="en-US" sz="4000"/>
          </a:p>
          <a:p>
            <a:pPr marL="0" indent="0">
              <a:buFont typeface="+mj-lt"/>
              <a:buNone/>
            </a:pP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WPS Presentation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 Modeling Techniques</dc:title>
  <dc:creator/>
  <cp:lastModifiedBy>pierce</cp:lastModifiedBy>
  <cp:revision>4</cp:revision>
  <dcterms:created xsi:type="dcterms:W3CDTF">2021-02-09T16:53:41Z</dcterms:created>
  <dcterms:modified xsi:type="dcterms:W3CDTF">2021-02-09T17:25:58Z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