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are NoSQL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Are databases that store data in a format that is different from SQL databases.</a:t>
            </a:r>
            <a:endParaRPr lang="en-US" sz="3200"/>
          </a:p>
          <a:p>
            <a:r>
              <a:rPr lang="en-US" sz="3200"/>
              <a:t>Are very uselful when working with large sets of data.</a:t>
            </a:r>
            <a:endParaRPr lang="en-US" sz="3200"/>
          </a:p>
          <a:p>
            <a:r>
              <a:rPr lang="en-US" sz="3200"/>
              <a:t>They do not use the row/column/table relational database design</a:t>
            </a:r>
            <a:endParaRPr lang="en-US" sz="3200"/>
          </a:p>
          <a:p>
            <a:r>
              <a:rPr lang="en-US" sz="3200"/>
              <a:t>They do not use SQL to manipulate the data.</a:t>
            </a:r>
            <a:endParaRPr lang="en-US" sz="3200"/>
          </a:p>
          <a:p>
            <a:r>
              <a:rPr lang="en-US" sz="3200"/>
              <a:t>4 main types of NoSQL: </a:t>
            </a:r>
            <a:r>
              <a:rPr lang="en-US" sz="3200">
                <a:sym typeface="+mn-ea"/>
              </a:rPr>
              <a:t> wide-column stores, </a:t>
            </a:r>
            <a:r>
              <a:rPr lang="en-US" sz="3200"/>
              <a:t>document databases, </a:t>
            </a:r>
            <a:r>
              <a:rPr lang="en-US" sz="3200">
                <a:sym typeface="+mn-ea"/>
              </a:rPr>
              <a:t>graph databases, and </a:t>
            </a:r>
            <a:r>
              <a:rPr lang="en-US" sz="3200"/>
              <a:t>key-value databases.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Document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stores data in JSON-like documents that have pairs of fields and values.</a:t>
            </a:r>
            <a:endParaRPr lang="en-US" sz="3200"/>
          </a:p>
          <a:p>
            <a:r>
              <a:rPr lang="en-US" sz="3200"/>
              <a:t>The data is stored in JSON format.</a:t>
            </a:r>
            <a:endParaRPr lang="en-US" sz="3200"/>
          </a:p>
          <a:p>
            <a:r>
              <a:rPr lang="en-US" sz="3200"/>
              <a:t>The values can be of different data type such as objects, strings, and numbers.</a:t>
            </a:r>
            <a:endParaRPr lang="en-US" sz="3200"/>
          </a:p>
          <a:p>
            <a:r>
              <a:rPr lang="en-US" sz="3200"/>
              <a:t>The most common document database is MongoDB.</a:t>
            </a:r>
            <a:endParaRPr lang="en-US" sz="3200"/>
          </a:p>
          <a:p>
            <a:r>
              <a:rPr lang="en-US" sz="3200"/>
              <a:t>One advantage of JSON is its ease of use.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Key-value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 use a simple key-value method to store the data.</a:t>
            </a:r>
            <a:endParaRPr lang="en-US" sz="3600"/>
          </a:p>
          <a:p>
            <a:r>
              <a:rPr lang="en-US" sz="3600"/>
              <a:t>The data consists of a collection of key-value pairs.</a:t>
            </a:r>
            <a:endParaRPr lang="en-US" sz="3600"/>
          </a:p>
          <a:p>
            <a:r>
              <a:rPr lang="en-US" sz="3600"/>
              <a:t>Each key is associated with a specific value.</a:t>
            </a:r>
            <a:endParaRPr lang="en-US" sz="3600"/>
          </a:p>
          <a:p>
            <a:r>
              <a:rPr lang="en-US" sz="3600"/>
              <a:t>The values can be numbers, simple strings or complex objects.</a:t>
            </a:r>
            <a:endParaRPr lang="en-US" sz="3600"/>
          </a:p>
          <a:p>
            <a:r>
              <a:rPr lang="en-US" sz="3600"/>
              <a:t>Examples: </a:t>
            </a:r>
            <a:r>
              <a:rPr lang="en-US" sz="3600">
                <a:sym typeface="+mn-ea"/>
              </a:rPr>
              <a:t>DynanoDB and </a:t>
            </a:r>
            <a:r>
              <a:rPr lang="en-US" sz="3600"/>
              <a:t>Redis DynanoDB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Wide-column stores &amp; Graph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Wide-column store data in dynamic columns, rows, and </a:t>
            </a:r>
            <a:r>
              <a:rPr lang="en-US" sz="3600">
                <a:sym typeface="+mn-ea"/>
              </a:rPr>
              <a:t>tables,</a:t>
            </a:r>
            <a:r>
              <a:rPr lang="en-US" sz="3600"/>
              <a:t>.</a:t>
            </a:r>
            <a:endParaRPr lang="en-US" sz="3600"/>
          </a:p>
          <a:p>
            <a:r>
              <a:rPr lang="en-US" sz="3600"/>
              <a:t>Examples: Cassandra and HBase.</a:t>
            </a:r>
            <a:endParaRPr lang="en-US" sz="3600"/>
          </a:p>
          <a:p>
            <a:r>
              <a:rPr lang="en-US" sz="3600"/>
              <a:t>Graph databases mainly consist of nodes and edges.</a:t>
            </a:r>
            <a:endParaRPr lang="en-US" sz="3600"/>
          </a:p>
          <a:p>
            <a:r>
              <a:rPr lang="en-US" sz="3600"/>
              <a:t>They use nodes to store data entities and edges to store the relationships between the entities.</a:t>
            </a:r>
            <a:endParaRPr lang="en-US" sz="3600"/>
          </a:p>
          <a:p>
            <a:r>
              <a:rPr lang="en-US" sz="3600"/>
              <a:t>Examples:Neo4j and JanusGraph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 of NoSQL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Have flexible schemas - allows developers to easily create and manage applications.</a:t>
            </a:r>
            <a:endParaRPr lang="en-US" sz="3600"/>
          </a:p>
          <a:p>
            <a:r>
              <a:rPr lang="en-US" sz="3600"/>
              <a:t>Can handle large amounts of data at greater speed.</a:t>
            </a:r>
            <a:endParaRPr lang="en-US" sz="3600"/>
          </a:p>
          <a:p>
            <a:r>
              <a:rPr lang="en-US" sz="3600"/>
              <a:t>Allows a company to be more agile</a:t>
            </a:r>
            <a:endParaRPr lang="en-US" sz="3600"/>
          </a:p>
          <a:p>
            <a:r>
              <a:rPr lang="en-US" sz="3600"/>
              <a:t>Better control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Presentation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/>
  <cp:lastModifiedBy>pierce</cp:lastModifiedBy>
  <cp:revision>6</cp:revision>
  <dcterms:created xsi:type="dcterms:W3CDTF">2021-02-19T05:34:11Z</dcterms:created>
  <dcterms:modified xsi:type="dcterms:W3CDTF">2021-02-19T06:41:51Z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