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HDFS, AWS and Azure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is </a:t>
            </a:r>
            <a:r>
              <a:rPr lang="en-US" dirty="0">
                <a:sym typeface="+mn-ea"/>
              </a:rPr>
              <a:t>HDFS 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provides a software framework for distributed storage and processing of big data using the MapReduce programming model. </a:t>
            </a:r>
            <a:r>
              <a:rPr lang="en-US" i="1"/>
              <a:t>(Wikipedia)</a:t>
            </a:r>
            <a:endParaRPr lang="en-US" i="1"/>
          </a:p>
          <a:p>
            <a:r>
              <a:rPr lang="en-US"/>
              <a:t>is a distributed file system that handles large data sets running on commodity hardware.</a:t>
            </a:r>
            <a:r>
              <a:rPr lang="en-US" i="1"/>
              <a:t> (IBM)</a:t>
            </a:r>
            <a:endParaRPr lang="en-US" i="1"/>
          </a:p>
          <a:p>
            <a:r>
              <a:rPr lang="en-US"/>
              <a:t>It helps you manage big data.</a:t>
            </a:r>
            <a:endParaRPr lang="en-US"/>
          </a:p>
          <a:p>
            <a:r>
              <a:rPr lang="en-US"/>
              <a:t>Traditional databases face problems such speed and cost as the data gets bigger.</a:t>
            </a:r>
            <a:endParaRPr lang="en-US"/>
          </a:p>
          <a:p>
            <a:r>
              <a:rPr lang="en-US"/>
              <a:t>HDFS is meant to solve these problems.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5400"/>
              <a:t>Benefits of </a:t>
            </a:r>
            <a:r>
              <a:rPr lang="en-US" sz="5400" dirty="0">
                <a:sym typeface="+mn-ea"/>
              </a:rPr>
              <a:t>HDFS</a:t>
            </a:r>
            <a:endParaRPr lang="en-US" sz="5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4000"/>
              <a:t>detection of faults and quick, automatic recovery from them.</a:t>
            </a:r>
            <a:r>
              <a:rPr lang="en-US" sz="4000" i="1"/>
              <a:t> (hadoop.apache)</a:t>
            </a:r>
            <a:endParaRPr lang="en-US" sz="4000"/>
          </a:p>
          <a:p>
            <a:r>
              <a:rPr lang="en-US" sz="4000"/>
              <a:t>It is very fast - can deliver large amounts of data at high speed.</a:t>
            </a:r>
            <a:endParaRPr lang="en-US" sz="4000"/>
          </a:p>
          <a:p>
            <a:r>
              <a:rPr lang="en-US" sz="4000"/>
              <a:t>Is free - it’s an open source software.</a:t>
            </a:r>
            <a:endParaRPr lang="en-US"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Amazon Web Services (AWS)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sz="3200"/>
              <a:t>is a cloud computing platform provided  by Amazon.</a:t>
            </a:r>
            <a:endParaRPr lang="en-US" sz="3200"/>
          </a:p>
          <a:p>
            <a:r>
              <a:rPr lang="en-US" sz="3200"/>
              <a:t>Cloud computing is a technology that provides access to various computing resources over the internet.</a:t>
            </a:r>
            <a:r>
              <a:rPr lang="en-US" sz="3200" i="1"/>
              <a:t> (simplilearn.com)</a:t>
            </a:r>
            <a:endParaRPr lang="en-US" sz="3200" i="1"/>
          </a:p>
          <a:p>
            <a:r>
              <a:rPr lang="en-US" sz="3200"/>
              <a:t>It offers online services such as database storage, data management and migration.</a:t>
            </a:r>
            <a:endParaRPr lang="en-US" sz="3200"/>
          </a:p>
          <a:p>
            <a:r>
              <a:rPr lang="en-US" sz="3200" b="1"/>
              <a:t>Database storage</a:t>
            </a:r>
            <a:r>
              <a:rPr lang="en-US" sz="3200"/>
              <a:t> - </a:t>
            </a:r>
            <a:r>
              <a:rPr lang="en-US" sz="3200">
                <a:sym typeface="+mn-ea"/>
              </a:rPr>
              <a:t>you can easily have access to data from a remote server.</a:t>
            </a:r>
            <a:endParaRPr lang="en-US" sz="3200"/>
          </a:p>
          <a:p>
            <a:r>
              <a:rPr lang="en-US" sz="3200" b="1"/>
              <a:t>Data management</a:t>
            </a:r>
            <a:r>
              <a:rPr lang="en-US" sz="3200"/>
              <a:t> - manage the data on the server .</a:t>
            </a:r>
            <a:endParaRPr lang="en-US" sz="3200"/>
          </a:p>
          <a:p>
            <a:r>
              <a:rPr lang="en-US" sz="3200" b="1"/>
              <a:t>Migration</a:t>
            </a:r>
            <a:r>
              <a:rPr lang="en-US" sz="3200"/>
              <a:t> - transfer data from your datacenter to AWS.</a:t>
            </a:r>
            <a:endParaRPr lang="en-US" sz="3200"/>
          </a:p>
          <a:p>
            <a:pPr marL="0" indent="0">
              <a:buNone/>
            </a:pPr>
            <a:endParaRPr lang="en-US" sz="3200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Benefits of </a:t>
            </a:r>
            <a:r>
              <a:rPr lang="en-US">
                <a:sym typeface="+mn-ea"/>
              </a:rPr>
              <a:t>AWS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4000"/>
              <a:t>It is easy to use</a:t>
            </a:r>
            <a:endParaRPr lang="en-US" sz="4000"/>
          </a:p>
          <a:p>
            <a:r>
              <a:rPr lang="en-US" sz="4000"/>
              <a:t>You pay only for the resources you use.</a:t>
            </a:r>
            <a:endParaRPr lang="en-US" sz="4000"/>
          </a:p>
          <a:p>
            <a:r>
              <a:rPr lang="en-US" sz="4000"/>
              <a:t>It it is flexible - allows you to choose the programming language or operating system that you need to use.</a:t>
            </a:r>
            <a:endParaRPr lang="en-US" sz="4000"/>
          </a:p>
          <a:p>
            <a:pPr marL="0" indent="0">
              <a:buNone/>
            </a:pPr>
            <a:endParaRPr lang="en-US"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Microsoft Azure Services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600"/>
              <a:t> is a cloud computing service created by Microsoft for building, testing, deploying, and managing applications. </a:t>
            </a:r>
            <a:r>
              <a:rPr lang="en-US" sz="3600" i="1"/>
              <a:t>(Wikipedia)</a:t>
            </a:r>
            <a:endParaRPr lang="en-US" sz="3600" i="1"/>
          </a:p>
          <a:p>
            <a:r>
              <a:rPr lang="en-US" sz="3600"/>
              <a:t>It supports various programming languages such as Java, Node.js, and C#.</a:t>
            </a:r>
            <a:endParaRPr lang="en-US" sz="3600"/>
          </a:p>
          <a:p>
            <a:r>
              <a:rPr lang="en-US" sz="3600"/>
              <a:t>It provides online services such as storage and networking.</a:t>
            </a:r>
            <a:endParaRPr lang="en-US" sz="3600"/>
          </a:p>
          <a:p>
            <a:endParaRPr lang="en-US"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Benefits of Azure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4000"/>
              <a:t>You only pay for what you use.</a:t>
            </a:r>
            <a:endParaRPr lang="en-US" sz="4000"/>
          </a:p>
          <a:p>
            <a:r>
              <a:rPr lang="en-US" sz="4000"/>
              <a:t>Easy to use.</a:t>
            </a:r>
            <a:endParaRPr lang="en-US" sz="4000"/>
          </a:p>
          <a:p>
            <a:r>
              <a:rPr lang="en-US" sz="4000"/>
              <a:t>More secure than any cloud computing platform.</a:t>
            </a:r>
            <a:endParaRPr lang="en-US"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1620</Words>
  <Application>WPS Presentation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HDFS, AWS and Azure</dc:title>
  <dc:creator/>
  <cp:lastModifiedBy>pierce</cp:lastModifiedBy>
  <cp:revision>2</cp:revision>
  <dcterms:created xsi:type="dcterms:W3CDTF">2021-02-26T08:18:36Z</dcterms:created>
  <dcterms:modified xsi:type="dcterms:W3CDTF">2021-02-26T08:19:50Z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