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JSON &amp; MongoDB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800"/>
              <a:t>What is JSON?</a:t>
            </a:r>
            <a:endParaRPr lang="en-US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600"/>
              <a:t>Is a lightweight data-interchange format. </a:t>
            </a:r>
            <a:endParaRPr lang="en-US" sz="3600"/>
          </a:p>
          <a:p>
            <a:r>
              <a:rPr lang="en-US" sz="3600"/>
              <a:t>lt's common because it is easy for people to write and read. </a:t>
            </a:r>
            <a:endParaRPr lang="en-US" sz="3600"/>
          </a:p>
          <a:p>
            <a:r>
              <a:rPr lang="en-US" sz="3600"/>
              <a:t>It is also easy for machines to generate and parse. </a:t>
            </a:r>
            <a:endParaRPr lang="en-US" sz="3600"/>
          </a:p>
          <a:p>
            <a:r>
              <a:rPr lang="en-US" sz="3600"/>
              <a:t>Although derived from the JavaScript programming language, many programming languages can parse and generate JSON. </a:t>
            </a:r>
            <a:endParaRPr lang="en-US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How does JSON format look?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sz="3200"/>
              <a:t>There are mainly two things that make up JSON: </a:t>
            </a:r>
            <a:r>
              <a:rPr lang="en-US" sz="3200" b="1"/>
              <a:t>keys</a:t>
            </a:r>
            <a:r>
              <a:rPr lang="en-US" sz="3200"/>
              <a:t> and </a:t>
            </a:r>
            <a:r>
              <a:rPr lang="en-US" sz="3200" b="1"/>
              <a:t>values</a:t>
            </a:r>
            <a:r>
              <a:rPr lang="en-US" sz="3200"/>
              <a:t>.</a:t>
            </a:r>
            <a:endParaRPr lang="en-US" sz="3200"/>
          </a:p>
          <a:p>
            <a:r>
              <a:rPr lang="en-US" sz="3200"/>
              <a:t>Key: is always a string enclosed in quotation marks.</a:t>
            </a:r>
            <a:endParaRPr lang="en-US" sz="3200"/>
          </a:p>
          <a:p>
            <a:r>
              <a:rPr lang="en-US" sz="3200"/>
              <a:t>Value: can be a boolean, string, array, object or a number.</a:t>
            </a:r>
            <a:endParaRPr lang="en-US" sz="3200"/>
          </a:p>
          <a:p>
            <a:r>
              <a:rPr lang="en-US" sz="3200"/>
              <a:t>Example:</a:t>
            </a:r>
            <a:endParaRPr lang="en-US" sz="3200"/>
          </a:p>
          <a:p>
            <a:pPr marL="0" indent="0">
              <a:buNone/>
            </a:pPr>
            <a:r>
              <a:rPr lang="en-US"/>
              <a:t> 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{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“firstName”:”Tatenda”,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“lastName”:”Nyamuda”,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“Age”:27,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“favoriteFood”: [“bananas”,”apples”,”rice and beans”]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z="4890"/>
              <a:t>Why is JSON much better than other data formats?</a:t>
            </a:r>
            <a:endParaRPr lang="en-US" sz="489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en-US" sz="3600"/>
              <a:t>It stores data in an organized way that is easy to access.</a:t>
            </a:r>
            <a:endParaRPr lang="en-US" sz="3600"/>
          </a:p>
          <a:p>
            <a:pPr marL="514350" indent="-514350">
              <a:buAutoNum type="arabicPeriod"/>
            </a:pPr>
            <a:r>
              <a:rPr lang="en-US" sz="3600"/>
              <a:t>When data is passed in JSON format very little “extra” information is passed along.</a:t>
            </a:r>
            <a:endParaRPr lang="en-US" sz="3600"/>
          </a:p>
          <a:p>
            <a:pPr marL="514350" indent="-514350">
              <a:buAutoNum type="arabicPeriod"/>
            </a:pPr>
            <a:r>
              <a:rPr lang="en-US" sz="3600"/>
              <a:t>Very easy for people to read and write.</a:t>
            </a:r>
            <a:endParaRPr lang="en-US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800"/>
              <a:t>MongoDB</a:t>
            </a:r>
            <a:endParaRPr lang="en-US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4000"/>
              <a:t>Is a document database that stores data in JSON-like documents.</a:t>
            </a:r>
            <a:endParaRPr lang="en-US" sz="4000"/>
          </a:p>
          <a:p>
            <a:r>
              <a:rPr lang="en-US" sz="4000"/>
              <a:t>Each database contains a collection of documents.</a:t>
            </a:r>
            <a:endParaRPr lang="en-US" sz="4000"/>
          </a:p>
          <a:p>
            <a:pPr marL="0" indent="0">
              <a:buNone/>
            </a:pPr>
            <a:endParaRPr lang="en-US" sz="4000"/>
          </a:p>
          <a:p>
            <a:endParaRPr lang="en-US"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Advantages of MongoDB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600"/>
              <a:t>Is easy to scale up</a:t>
            </a:r>
            <a:endParaRPr lang="en-US" sz="3600"/>
          </a:p>
          <a:p>
            <a:r>
              <a:rPr lang="en-US" sz="3600"/>
              <a:t>Very flexible</a:t>
            </a:r>
            <a:endParaRPr lang="en-US" sz="3600"/>
          </a:p>
          <a:p>
            <a:r>
              <a:rPr lang="en-US" sz="3600"/>
              <a:t>Sharding - if the data gets big, you can distribute the data to different servers that are connected together.</a:t>
            </a:r>
            <a:endParaRPr lang="en-US" sz="3600"/>
          </a:p>
          <a:p>
            <a:r>
              <a:rPr lang="en-US" sz="3600"/>
              <a:t>It provides a fast query response.</a:t>
            </a:r>
            <a:endParaRPr lang="en-US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1158</Words>
  <Application>WPS Presentation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JSON &amp; MongoDB</vt:lpstr>
      <vt:lpstr>What is JSON?</vt:lpstr>
      <vt:lpstr>How does JSON format look?</vt:lpstr>
      <vt:lpstr>Why is JSON much better than other data formats?</vt:lpstr>
      <vt:lpstr>MongoDB</vt:lpstr>
      <vt:lpstr>Advantages of MongoDB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&amp; MongoDB</dc:title>
  <dc:creator/>
  <cp:lastModifiedBy>pierce</cp:lastModifiedBy>
  <cp:revision>8</cp:revision>
  <dcterms:created xsi:type="dcterms:W3CDTF">2021-03-12T05:45:00Z</dcterms:created>
  <dcterms:modified xsi:type="dcterms:W3CDTF">2021-03-12T07:35:44Z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1033-11.2.0.10017</vt:lpwstr>
  </property>
</Properties>
</file>