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57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XSLT with XML Documents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XML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200"/>
              <a:t>is a markup language like HTML, designed to store and transport data.</a:t>
            </a:r>
            <a:endParaRPr lang="en-US" sz="3200"/>
          </a:p>
          <a:p>
            <a:r>
              <a:rPr lang="en-US" sz="3200"/>
              <a:t>It was also designed in such way that it could be </a:t>
            </a:r>
            <a:r>
              <a:rPr lang="en-US" sz="3200" b="1"/>
              <a:t>self-descriptive</a:t>
            </a:r>
            <a:r>
              <a:rPr lang="en-US" sz="3200"/>
              <a:t> and “human-readable and machine-readable” - wikipedia.</a:t>
            </a:r>
            <a:endParaRPr lang="en-US" sz="3200"/>
          </a:p>
          <a:p>
            <a:r>
              <a:rPr lang="en-US" sz="3200"/>
              <a:t>The main difference between HTML and XML is that HTML was designed to display data whilst XML was designed to transfer data. </a:t>
            </a:r>
            <a:endParaRPr lang="en-US" sz="3200"/>
          </a:p>
          <a:p>
            <a:endParaRPr 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of XML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&lt;note&gt;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  &lt;to&gt;Tove&lt;/to&gt;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 &lt;from&gt;Jani&lt;/from&gt;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  &lt;heading&gt;Reminder&lt;/heading&gt;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  &lt;body&gt;Don't forget me this weekend!&lt;/body&gt;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&lt;/note&gt;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From the XML above, you can easily see that there is the sender and receiver information as well as the heading and body.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“Simplicity” was one of the designe goals of XML, it is quite self-explanatory.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XML schema?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200"/>
              <a:t> “is a description of a type of XML document” - wikipedia.</a:t>
            </a:r>
            <a:endParaRPr lang="en-US" sz="3200"/>
          </a:p>
          <a:p>
            <a:r>
              <a:rPr lang="en-US" sz="3200"/>
              <a:t>It describes how an XML document is structured.</a:t>
            </a:r>
            <a:endParaRPr lang="en-US" sz="3200"/>
          </a:p>
          <a:p>
            <a:r>
              <a:rPr lang="en-US" sz="3200"/>
              <a:t>Its purpose is to </a:t>
            </a:r>
            <a:r>
              <a:rPr lang="en-US" sz="3200" b="1"/>
              <a:t>define</a:t>
            </a:r>
            <a:r>
              <a:rPr lang="en-US" sz="3200"/>
              <a:t> what we call the legal </a:t>
            </a:r>
            <a:r>
              <a:rPr lang="en-US" sz="3200" b="1"/>
              <a:t>“building blocks”</a:t>
            </a:r>
            <a:r>
              <a:rPr lang="en-US" sz="3200"/>
              <a:t> of an XML document such as:</a:t>
            </a:r>
            <a:endParaRPr lang="en-US" sz="3200"/>
          </a:p>
          <a:p>
            <a:pPr marL="514350" indent="-514350">
              <a:buAutoNum type="arabicPeriod"/>
            </a:pPr>
            <a:r>
              <a:rPr lang="en-US" sz="3200"/>
              <a:t>the elements and attributes that can be in the document.</a:t>
            </a:r>
            <a:endParaRPr lang="en-US" sz="3200"/>
          </a:p>
          <a:p>
            <a:pPr marL="514350" indent="-514350">
              <a:buAutoNum type="arabicPeriod"/>
            </a:pPr>
            <a:r>
              <a:rPr lang="en-US" sz="3200"/>
              <a:t>The elements and attributes data type.</a:t>
            </a:r>
            <a:endParaRPr lang="en-US" sz="3200"/>
          </a:p>
          <a:p>
            <a:pPr marL="0" indent="0">
              <a:buNone/>
            </a:pPr>
            <a:endParaRPr lang="en-US" sz="3200"/>
          </a:p>
          <a:p>
            <a:endParaRPr 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a DTD(Document type definition)?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“is a set of markup declarations that define a document type for an SGML-family markup language such as HTML” - wikipedia.</a:t>
            </a:r>
            <a:endParaRPr lang="en-US"/>
          </a:p>
          <a:p>
            <a:r>
              <a:rPr lang="en-US"/>
              <a:t>“It defines the structure and the legal elements and attributes of an XML document” - w3schools.</a:t>
            </a:r>
            <a:endParaRPr lang="en-US"/>
          </a:p>
          <a:p>
            <a:r>
              <a:rPr lang="en-US"/>
              <a:t>To associate DTD with an XML document, you wrap it inside the &lt;!DOCTYPE&gt; near the start of an XML document.</a:t>
            </a:r>
            <a:endParaRPr lang="en-US"/>
          </a:p>
          <a:p>
            <a:r>
              <a:rPr lang="en-US"/>
              <a:t>For example: </a:t>
            </a:r>
            <a:endParaRPr lang="en-US"/>
          </a:p>
          <a:p>
            <a:pPr marL="0" indent="0">
              <a:buNone/>
            </a:pPr>
            <a:r>
              <a:rPr lang="en-US"/>
              <a:t>                  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 &lt;?xml version="1.0"?&gt;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                   &lt;!DOCTYPE &gt;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What is XSLT (Extensible Stylesheet Language Transformations)?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200"/>
              <a:t>“is a language for transforming XML documents into other XML documents, or other formats such as HTML” -wikipedia.</a:t>
            </a:r>
            <a:endParaRPr lang="en-US" sz="3200"/>
          </a:p>
          <a:p>
            <a:r>
              <a:rPr lang="en-US" sz="3200"/>
              <a:t>XSLT does not change the original document, it creates a new document using the information from the the original one.</a:t>
            </a:r>
            <a:endParaRPr lang="en-US" sz="3200"/>
          </a:p>
          <a:p>
            <a:endParaRPr 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1736</Words>
  <Application>WPS Presentation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XSLT with XML Documents</dc:title>
  <dc:creator/>
  <cp:lastModifiedBy>pierce</cp:lastModifiedBy>
  <cp:revision>7</cp:revision>
  <dcterms:created xsi:type="dcterms:W3CDTF">2021-03-25T16:29:33Z</dcterms:created>
  <dcterms:modified xsi:type="dcterms:W3CDTF">2021-03-25T17:14:34Z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