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XQuery Language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XQuery?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/>
              <a:t>language used to query XML data.</a:t>
            </a:r>
            <a:endParaRPr lang="en-US" sz="3200"/>
          </a:p>
          <a:p>
            <a:r>
              <a:rPr lang="en-US" sz="3200"/>
              <a:t>You can use it to extract XML document’s attributes and elements.</a:t>
            </a:r>
            <a:endParaRPr lang="en-US" sz="3200"/>
          </a:p>
          <a:p>
            <a:r>
              <a:rPr lang="en-US" sz="3200"/>
              <a:t>Just as SQL is used to query relational databases so is XQuery used to query XML documents.</a:t>
            </a:r>
            <a:endParaRPr lang="en-US" sz="3200"/>
          </a:p>
          <a:p>
            <a:r>
              <a:rPr lang="en-US" sz="3200"/>
              <a:t>For users with SQL knowledge, XML is pretty much easy to understand.</a:t>
            </a:r>
            <a:endParaRPr 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/>
              <a:t>Applications of XQuery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extract data from a database to a website.</a:t>
            </a:r>
            <a:endParaRPr lang="en-US" sz="3600"/>
          </a:p>
          <a:p>
            <a:r>
              <a:rPr lang="en-US" sz="3600"/>
              <a:t>Generate XHTML from XML data.</a:t>
            </a:r>
            <a:endParaRPr lang="en-US" sz="3600"/>
          </a:p>
          <a:p>
            <a:r>
              <a:rPr lang="en-US" sz="3600"/>
              <a:t>Search information on web pages.</a:t>
            </a:r>
            <a:endParaRPr 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FLWOR?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pronounced ‘flower’, is an expression roughly similar to the SQL select statement.</a:t>
            </a:r>
            <a:endParaRPr lang="en-US"/>
          </a:p>
          <a:p>
            <a:r>
              <a:rPr lang="en-US"/>
              <a:t>It’s an acronym and stands for (for, let, where, order by, and return).</a:t>
            </a:r>
            <a:endParaRPr lang="en-US"/>
          </a:p>
          <a:p>
            <a:r>
              <a:rPr lang="en-US" b="1"/>
              <a:t>For</a:t>
            </a:r>
            <a:r>
              <a:rPr lang="en-US"/>
              <a:t> - select a collection of elements.</a:t>
            </a:r>
            <a:endParaRPr lang="en-US"/>
          </a:p>
          <a:p>
            <a:r>
              <a:rPr lang="en-US" b="1"/>
              <a:t>let</a:t>
            </a:r>
            <a:r>
              <a:rPr lang="en-US"/>
              <a:t> - </a:t>
            </a:r>
            <a:r>
              <a:rPr lang="en-US">
                <a:sym typeface="+mn-ea"/>
              </a:rPr>
              <a:t>binding an element to a variable.</a:t>
            </a:r>
            <a:endParaRPr lang="en-US"/>
          </a:p>
          <a:p>
            <a:r>
              <a:rPr lang="en-US" b="1"/>
              <a:t>where</a:t>
            </a:r>
            <a:r>
              <a:rPr lang="en-US"/>
              <a:t> - filter out the elements.</a:t>
            </a:r>
            <a:endParaRPr lang="en-US"/>
          </a:p>
          <a:p>
            <a:r>
              <a:rPr lang="en-US" b="1"/>
              <a:t>order by</a:t>
            </a:r>
            <a:r>
              <a:rPr lang="en-US"/>
              <a:t> - order the elements.</a:t>
            </a:r>
            <a:endParaRPr lang="en-US"/>
          </a:p>
          <a:p>
            <a:r>
              <a:rPr lang="en-US" b="1"/>
              <a:t>return</a:t>
            </a:r>
            <a:r>
              <a:rPr lang="en-US"/>
              <a:t> - returns a result for each element.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XQuery Syntax and 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 define a variable “students” for example - $students.</a:t>
            </a:r>
            <a:endParaRPr lang="en-US"/>
          </a:p>
          <a:p>
            <a:r>
              <a:rPr lang="en-US"/>
              <a:t>To make a comment “Hello World” for example - :Hello World:.</a:t>
            </a:r>
            <a:endParaRPr lang="en-US"/>
          </a:p>
          <a:p>
            <a:r>
              <a:rPr lang="en-US"/>
              <a:t>To query a database and get the names of all the students who are more than 20 years old: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   </a:t>
            </a:r>
            <a:r>
              <a:rPr lang="en-US">
                <a:solidFill>
                  <a:schemeClr val="accent5"/>
                </a:solidFill>
              </a:rPr>
              <a:t> for $x in doc("students.xml")/college/student</a:t>
            </a:r>
            <a:endParaRPr lang="en-US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                            where $x/age&gt;20</a:t>
            </a:r>
            <a:endParaRPr lang="en-US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                            order by $x/name</a:t>
            </a:r>
            <a:endParaRPr lang="en-US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5"/>
                </a:solidFill>
              </a:rPr>
              <a:t>                            return $x/name   </a:t>
            </a:r>
            <a:r>
              <a:rPr lang="en-US"/>
              <a:t>               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XQuery FLWOR with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300"/>
              <a:t>use can you XQuery within HTML code and display the results in on HTML document.</a:t>
            </a:r>
            <a:endParaRPr lang="en-US" sz="2300"/>
          </a:p>
          <a:p>
            <a:r>
              <a:rPr lang="en-US" sz="2300"/>
              <a:t>for instance, to list every student who is more that 20 years old:</a:t>
            </a:r>
            <a:endParaRPr lang="en-US" sz="2300"/>
          </a:p>
          <a:p>
            <a:pPr marL="0" indent="0">
              <a:buNone/>
            </a:pPr>
            <a:r>
              <a:rPr lang="en-US" sz="2300">
                <a:solidFill>
                  <a:schemeClr val="accent5"/>
                </a:solidFill>
              </a:rPr>
              <a:t>&lt;ul&gt;</a:t>
            </a:r>
            <a:endParaRPr lang="en-US" sz="23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300">
                <a:solidFill>
                  <a:schemeClr val="accent5"/>
                </a:solidFill>
              </a:rPr>
              <a:t>{</a:t>
            </a:r>
            <a:endParaRPr lang="en-US" sz="23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300">
                <a:solidFill>
                  <a:schemeClr val="accent5"/>
                </a:solidFill>
                <a:sym typeface="+mn-ea"/>
              </a:rPr>
              <a:t>for $x in doc("students.xml")/college/student</a:t>
            </a:r>
            <a:endParaRPr lang="en-US" sz="2300">
              <a:solidFill>
                <a:schemeClr val="accent5"/>
              </a:solidFill>
              <a:sym typeface="+mn-ea"/>
            </a:endParaRPr>
          </a:p>
          <a:p>
            <a:pPr marL="0" indent="0">
              <a:buNone/>
            </a:pPr>
            <a:r>
              <a:rPr lang="en-US" sz="2300">
                <a:solidFill>
                  <a:schemeClr val="accent5"/>
                </a:solidFill>
                <a:sym typeface="+mn-ea"/>
              </a:rPr>
              <a:t>where $x/age&gt;20</a:t>
            </a:r>
            <a:endParaRPr lang="en-US" sz="23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300">
                <a:solidFill>
                  <a:schemeClr val="accent5"/>
                </a:solidFill>
                <a:sym typeface="+mn-ea"/>
              </a:rPr>
              <a:t>order by $x/name</a:t>
            </a:r>
            <a:endParaRPr lang="en-US" sz="2300">
              <a:solidFill>
                <a:schemeClr val="accent5"/>
              </a:solidFill>
              <a:sym typeface="+mn-ea"/>
            </a:endParaRPr>
          </a:p>
          <a:p>
            <a:pPr marL="0" indent="0">
              <a:buNone/>
            </a:pPr>
            <a:r>
              <a:rPr lang="en-US" sz="2300">
                <a:solidFill>
                  <a:schemeClr val="accent5"/>
                </a:solidFill>
                <a:sym typeface="+mn-ea"/>
              </a:rPr>
              <a:t>return </a:t>
            </a:r>
            <a:r>
              <a:rPr lang="en-US" sz="2300">
                <a:solidFill>
                  <a:schemeClr val="accent5"/>
                </a:solidFill>
              </a:rPr>
              <a:t>&lt;li&gt;{$x}&lt;/li&gt;</a:t>
            </a:r>
            <a:endParaRPr lang="en-US" sz="23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300">
                <a:solidFill>
                  <a:schemeClr val="accent5"/>
                </a:solidFill>
              </a:rPr>
              <a:t>}</a:t>
            </a:r>
            <a:endParaRPr lang="en-US" sz="23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300">
                <a:solidFill>
                  <a:schemeClr val="accent5"/>
                </a:solidFill>
              </a:rPr>
              <a:t>&lt;/ul&gt;</a:t>
            </a:r>
            <a:endParaRPr lang="en-US" sz="23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1487</Words>
  <Application>WPS Presentation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XQuery Language</dc:title>
  <dc:creator/>
  <cp:lastModifiedBy>google1593909925</cp:lastModifiedBy>
  <cp:revision>7</cp:revision>
  <dcterms:created xsi:type="dcterms:W3CDTF">2021-04-02T11:08:20Z</dcterms:created>
  <dcterms:modified xsi:type="dcterms:W3CDTF">2021-04-02T11:54:51Z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