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2" r:id="rId2"/>
    <p:sldMasterId id="2147483684" r:id="rId3"/>
  </p:sldMasterIdLst>
  <p:sldIdLst>
    <p:sldId id="256" r:id="rId4"/>
    <p:sldId id="262" r:id="rId5"/>
    <p:sldId id="277" r:id="rId6"/>
    <p:sldId id="287" r:id="rId7"/>
    <p:sldId id="293" r:id="rId8"/>
    <p:sldId id="297" r:id="rId9"/>
    <p:sldId id="295" r:id="rId10"/>
    <p:sldId id="296" r:id="rId11"/>
    <p:sldId id="292" r:id="rId12"/>
    <p:sldId id="285" r:id="rId13"/>
    <p:sldId id="29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47E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07" autoAdjust="0"/>
  </p:normalViewPr>
  <p:slideViewPr>
    <p:cSldViewPr snapToGrid="0">
      <p:cViewPr>
        <p:scale>
          <a:sx n="50" d="100"/>
          <a:sy n="50" d="100"/>
        </p:scale>
        <p:origin x="2081" y="7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65758" y="2166364"/>
            <a:ext cx="11471566" cy="1739348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996249"/>
            <a:ext cx="9144000" cy="130925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04619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38472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099BD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833191" y="2208878"/>
            <a:ext cx="10515601" cy="16764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191" y="4010333"/>
            <a:ext cx="10515601" cy="117464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>
                <a:solidFill>
                  <a:srgbClr val="099BDD"/>
                </a:solidFill>
              </a:defRPr>
            </a:lvl1pPr>
            <a:lvl2pPr marL="0" indent="4572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2pPr>
            <a:lvl3pPr marL="0" indent="9144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3pPr>
            <a:lvl4pPr marL="0" indent="13716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4pPr>
            <a:lvl5pPr marL="0" indent="18288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9BD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93589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5343" y="2011679"/>
            <a:ext cx="4754881" cy="42062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22442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7008" y="1913470"/>
            <a:ext cx="4754880" cy="74309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100"/>
            </a:lvl1pPr>
            <a:lvl2pPr marL="0" indent="457200">
              <a:buClrTx/>
              <a:buSzTx/>
              <a:buNone/>
              <a:defRPr sz="2100"/>
            </a:lvl2pPr>
            <a:lvl3pPr marL="0" indent="914400">
              <a:buClrTx/>
              <a:buSzTx/>
              <a:buNone/>
              <a:defRPr sz="2100"/>
            </a:lvl3pPr>
            <a:lvl4pPr marL="0" indent="1371600">
              <a:buClrTx/>
              <a:buSzTx/>
              <a:buNone/>
              <a:defRPr sz="2100"/>
            </a:lvl4pPr>
            <a:lvl5pPr marL="0" indent="1828800">
              <a:buClrTx/>
              <a:buSz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1230" y="1913470"/>
            <a:ext cx="4754881" cy="74309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2100"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68864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7654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43345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7008" y="2120053"/>
            <a:ext cx="6126480" cy="41148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437605" indent="-209005">
              <a:defRPr sz="3200"/>
            </a:lvl2pPr>
            <a:lvl3pPr marL="701040" indent="-243840">
              <a:defRPr sz="3200"/>
            </a:lvl3pPr>
            <a:lvl4pPr marL="978408" indent="-292608">
              <a:defRPr sz="3200"/>
            </a:lvl4pPr>
            <a:lvl5pPr marL="1207008" indent="-292608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89023" y="2147485"/>
            <a:ext cx="3200401" cy="34323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buClrTx/>
              <a:buSzTx/>
              <a:buNone/>
              <a:defRPr sz="18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0770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280160" y="2211494"/>
            <a:ext cx="6126480" cy="39319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90688" y="2150621"/>
            <a:ext cx="3200401" cy="3429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5000"/>
              </a:lnSpc>
              <a:buClrTx/>
              <a:buSzTx/>
              <a:buNone/>
              <a:defRPr sz="1800"/>
            </a:lvl1pPr>
            <a:lvl2pPr marL="0" indent="457200">
              <a:lnSpc>
                <a:spcPct val="95000"/>
              </a:lnSpc>
              <a:buClrTx/>
              <a:buSzTx/>
              <a:buNone/>
              <a:defRPr sz="1800"/>
            </a:lvl2pPr>
            <a:lvl3pPr marL="0" indent="914400">
              <a:lnSpc>
                <a:spcPct val="95000"/>
              </a:lnSpc>
              <a:buClrTx/>
              <a:buSzTx/>
              <a:buNone/>
              <a:defRPr sz="1800"/>
            </a:lvl3pPr>
            <a:lvl4pPr marL="0" indent="1371600">
              <a:lnSpc>
                <a:spcPct val="95000"/>
              </a:lnSpc>
              <a:buClrTx/>
              <a:buSzTx/>
              <a:buNone/>
              <a:defRPr sz="1800"/>
            </a:lvl4pPr>
            <a:lvl5pPr marL="0" indent="1828800">
              <a:lnSpc>
                <a:spcPct val="95000"/>
              </a:lnSpc>
              <a:buClrTx/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00378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24464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9019312" y="0"/>
            <a:ext cx="274320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9160623" y="274638"/>
            <a:ext cx="2402381" cy="5897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838199" y="274638"/>
            <a:ext cx="7973291" cy="58975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3048" y="6470796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81355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F8B4-88E2-47C1-B21F-FF050287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24B45-C365-485B-92D2-9F675CE4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063A-82AE-419C-BADD-78B7BE81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2233-4F3B-4292-A306-F72C5336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DB7D-776C-49D2-A883-24C04D52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7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C3AD-4D06-4137-A370-84763C1F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79CC-394A-464E-A5A7-9A9D29EA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1F153-97EB-4683-AFF0-E6C2A759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07787-1795-4C7F-A182-28E49771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6253-E6D7-4853-90FF-412F2D06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20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9AA8-50E4-4BFD-A04F-1224280F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10960-0ED9-4C28-8CE8-9907D5EAC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C6FE-417C-49DA-BB61-3F1B0AE5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40B5E-E64A-49BD-AEDA-02856736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1FB8-5305-44B2-B276-3E07D875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12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C563-8458-4532-B516-0B9EE428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1F94-54DC-4BD8-A383-C3C7544F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18439-584B-4B9C-8ADD-679F521BD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3BB2-0C0D-4D99-9938-801A54A7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BDBAF-D336-472D-8DBC-E1884A3F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D5C13-FB97-45E5-97FB-FACB1475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2F98-6A74-472A-A433-75FC7FFF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90E2-1201-4187-92AF-486D60922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45AC9-61BC-484D-9BD5-5414B4D5C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E0542-B3A4-4226-98FE-C3E1F6CFE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1AD81-E741-4E9D-9077-F02B001FA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646EA-DFF6-4D3F-A81B-B56B3D24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86950-DC75-45B3-A653-24D925DA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4D46-014B-4744-8B40-CB443264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57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9BBD-D9D4-4723-BC0A-B2941BCE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F98E2-B91A-498A-B46F-890C7B6D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BA44E-A3B4-4E23-ABA1-4E94FEDD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0C9E4-BA74-4558-9BDF-070315EA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60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AA6AA-FE38-43A1-ADE6-69767C45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B604A-1BE7-41B1-92E5-FF44FA92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5264F-C05A-416B-8453-733F468D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1FCB-F90F-4837-AA3A-8650BA91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4E2C-C498-433C-AE45-962E4A3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4EA32-97FE-4402-B4FF-36CF9A44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2E5A3-25C0-433A-A94A-79E5E1B4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EA85-1362-4A6C-8024-82C4EFAD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6E9BD-B61A-4487-A0C6-29A6C753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286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2231-D1C6-4C52-8322-1BD560B6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18741-06CA-49E8-A27D-E6EE22C9F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07719-5176-4C8F-92FA-655AE09C3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F2EF7-23FF-4CD6-B1A7-174F4187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46FC9-75E1-425C-A8EE-82B29605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EE21-E157-438E-9378-5877157F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3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2189-038D-4340-8AF8-4B19E783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74337-E5F7-470E-BD55-168301BDD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7CBA-1EC4-4A58-8636-3CC07E20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3302-20DA-4F66-ABBA-474608FC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6860-5354-4C13-9DCD-FDE5E1D4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97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9AF93-B7BC-4E79-93E7-F1CCC70C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F2C21-B15B-493A-B676-D5B9ED03C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5048-76B0-466A-8137-7C0AF76F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61727-5CA4-4A26-B462-8E16B95D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57A8-1A84-4075-A4D1-128F46B6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1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482" y="176109"/>
            <a:ext cx="12188954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02919" y="284175"/>
            <a:ext cx="9784081" cy="1508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02919" y="2011679"/>
            <a:ext cx="9784081" cy="42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658926" y="6470796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1pPr>
      <a:lvl2pPr marL="429768" marR="0" indent="-20116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2pPr>
      <a:lvl3pPr marL="680720" marR="0" indent="-22352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3pPr>
      <a:lvl4pPr marL="9372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4pPr>
      <a:lvl5pPr marL="11658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5pPr>
      <a:lvl6pPr marL="13703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6pPr>
      <a:lvl7pPr marL="15575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7pPr>
      <a:lvl8pPr marL="17147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8pPr>
      <a:lvl9pPr marL="1891925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14F90-11A0-4E69-9E5C-29313CCA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CFC7B-A05F-498C-8537-B5D6478E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281A-5EA3-4B96-AF02-9CDCD1BD8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D816-9A3A-4BB3-9BB4-7DC3AD6D52E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5CAD-7CD6-4283-99FC-B90056590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6B59E-D840-4647-948D-9546F7F1F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4708" y="2152076"/>
            <a:ext cx="9361210" cy="173934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PowerShell &amp; DEVOPS</a:t>
            </a:r>
            <a:b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</a:br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Montserrat" panose="02000505000000020004" pitchFamily="2" charset="0"/>
              </a:rPr>
              <a:t>Scotland</a:t>
            </a:r>
            <a:br>
              <a:rPr lang="en-GB" sz="2800" b="1" dirty="0">
                <a:latin typeface="Montserrat" panose="02000505000000020004" pitchFamily="2" charset="0"/>
              </a:rPr>
            </a:br>
            <a:r>
              <a:rPr lang="en-GB" sz="2800" b="1" dirty="0">
                <a:latin typeface="Montserrat" panose="02000505000000020004" pitchFamily="2" charset="0"/>
              </a:rPr>
              <a:t>26/09/2018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54C18-CDDA-423B-9262-AFD69BFA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" y="229550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EFD4B-AF9D-47B9-B224-C9F551B5185A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73" y="2100102"/>
            <a:ext cx="11821885" cy="4453240"/>
          </a:xfrm>
        </p:spPr>
        <p:txBody>
          <a:bodyPr>
            <a:normAutofit/>
          </a:bodyPr>
          <a:lstStyle/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6.00pm – Arrive and mingle</a:t>
            </a:r>
          </a:p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6.15pm - Introduction</a:t>
            </a:r>
          </a:p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6.30pm – </a:t>
            </a:r>
            <a:r>
              <a:rPr lang="en-GB" sz="2800" b="1" dirty="0"/>
              <a:t>PowerShell Core - The Present and Future of PowerShell</a:t>
            </a:r>
            <a:r>
              <a:rPr lang="en-GB" sz="2600" b="1" dirty="0">
                <a:latin typeface="Montserrat" panose="02000505000000020004" pitchFamily="2" charset="0"/>
              </a:rPr>
              <a:t> </a:t>
            </a:r>
            <a:r>
              <a:rPr lang="en-GB" sz="2600" dirty="0">
                <a:latin typeface="Montserrat" panose="02000505000000020004" pitchFamily="2" charset="0"/>
              </a:rPr>
              <a:t>by Rob </a:t>
            </a:r>
            <a:r>
              <a:rPr lang="en-GB" sz="2600" dirty="0" err="1">
                <a:latin typeface="Montserrat" panose="02000505000000020004" pitchFamily="2" charset="0"/>
              </a:rPr>
              <a:t>Pleau</a:t>
            </a:r>
            <a:r>
              <a:rPr lang="en-GB" sz="2600" dirty="0">
                <a:latin typeface="Montserrat" panose="02000505000000020004" pitchFamily="2" charset="0"/>
              </a:rPr>
              <a:t> (@</a:t>
            </a:r>
            <a:r>
              <a:rPr lang="en-GB" sz="2600" dirty="0" err="1">
                <a:latin typeface="Montserrat" panose="02000505000000020004" pitchFamily="2" charset="0"/>
              </a:rPr>
              <a:t>rjpleau</a:t>
            </a:r>
            <a:r>
              <a:rPr lang="en-GB" sz="2600" dirty="0">
                <a:latin typeface="Montserrat" panose="02000505000000020004" pitchFamily="2" charset="0"/>
              </a:rPr>
              <a:t>)</a:t>
            </a:r>
          </a:p>
          <a:p>
            <a:r>
              <a:rPr lang="en-GB" sz="2600" dirty="0">
                <a:latin typeface="Montserrat" panose="02000505000000020004" pitchFamily="2" charset="0"/>
              </a:rPr>
              <a:t>7.30pm - Pizza, drinks and chat</a:t>
            </a:r>
          </a:p>
          <a:p>
            <a:r>
              <a:rPr lang="en-GB" sz="2600" dirty="0">
                <a:latin typeface="Montserrat" panose="02000505000000020004" pitchFamily="2" charset="0"/>
              </a:rPr>
              <a:t>7.45pm – </a:t>
            </a:r>
            <a:r>
              <a:rPr lang="en-GB" sz="2800" b="1" dirty="0"/>
              <a:t>Git Fundamentals - Opening up a world of community and collaboration</a:t>
            </a:r>
            <a:r>
              <a:rPr lang="en-GB" sz="2600" b="1" dirty="0">
                <a:latin typeface="Montserrat" panose="02000505000000020004" pitchFamily="2" charset="0"/>
              </a:rPr>
              <a:t> </a:t>
            </a:r>
            <a:r>
              <a:rPr lang="en-GB" sz="2600" dirty="0">
                <a:latin typeface="Montserrat" panose="02000505000000020004" pitchFamily="2" charset="0"/>
              </a:rPr>
              <a:t>by Paul Broadwith (@pauby)</a:t>
            </a:r>
          </a:p>
          <a:p>
            <a:r>
              <a:rPr lang="en-GB" sz="2600" dirty="0">
                <a:latin typeface="Montserrat" panose="02000505000000020004" pitchFamily="2" charset="0"/>
              </a:rPr>
              <a:t>8.45pm – Thank </a:t>
            </a:r>
            <a:r>
              <a:rPr lang="en-GB" sz="2600" dirty="0" err="1">
                <a:latin typeface="Montserrat" panose="02000505000000020004" pitchFamily="2" charset="0"/>
              </a:rPr>
              <a:t>you’s</a:t>
            </a:r>
            <a:endParaRPr lang="en-GB" sz="2600" dirty="0">
              <a:latin typeface="Montserrat" panose="02000505000000020004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8463B-1423-4F75-A6D9-EABA9F19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73654-840B-4A3C-8F7F-57A4F1467527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2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685740" y="284175"/>
            <a:ext cx="8301259" cy="1508762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2247E"/>
                </a:solidFill>
                <a:latin typeface="Montserrat" panose="02000505000000020004" pitchFamily="2" charset="0"/>
              </a:rPr>
              <a:t>Let us know</a:t>
            </a: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0" y="2011678"/>
            <a:ext cx="11582401" cy="448371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marL="0" indent="0" algn="ctr">
              <a:buNone/>
              <a:defRPr sz="3400"/>
            </a:pPr>
            <a:r>
              <a:rPr sz="2800" dirty="0">
                <a:latin typeface="Montserrat" panose="02000505000000020004" pitchFamily="2" charset="0"/>
              </a:rPr>
              <a:t>If you want to present [10 mins/30 mins/1 hour?]</a:t>
            </a:r>
          </a:p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marL="0" indent="0" algn="ctr">
              <a:buNone/>
              <a:defRPr sz="3400"/>
            </a:pPr>
            <a:r>
              <a:rPr sz="2800" dirty="0">
                <a:latin typeface="Montserrat" panose="02000505000000020004" pitchFamily="2" charset="0"/>
              </a:rPr>
              <a:t>Any topics you are interested in</a:t>
            </a:r>
            <a:r>
              <a:rPr lang="en-GB" sz="2800" dirty="0">
                <a:latin typeface="Montserrat" panose="02000505000000020004" pitchFamily="2" charset="0"/>
              </a:rPr>
              <a:t> hearing about</a:t>
            </a:r>
            <a:r>
              <a:rPr sz="2800" dirty="0">
                <a:latin typeface="Montserrat" panose="02000505000000020004" pitchFamily="2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33C33-25BF-471E-8274-EB2AE65A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47B77-CAB5-44F1-AA77-BC0BBA67683F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@ScotPSUG</a:t>
            </a:r>
            <a:endParaRPr lang="en-GB" sz="1200" dirty="0">
              <a:solidFill>
                <a:schemeClr val="tx2">
                  <a:lumMod val="20000"/>
                  <a:lumOff val="80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464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31F8BA-9197-4996-B766-4FD17028DD37}"/>
              </a:ext>
            </a:extLst>
          </p:cNvPr>
          <p:cNvSpPr txBox="1"/>
          <p:nvPr/>
        </p:nvSpPr>
        <p:spPr>
          <a:xfrm>
            <a:off x="1039652" y="4127261"/>
            <a:ext cx="4769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 </a:t>
            </a:r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 @scotpsug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 </a:t>
            </a:r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slack.psdevopsug.scot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1" y="284176"/>
            <a:ext cx="8361787" cy="15087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scottish POWERSHELL &amp; DEVOPS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0" y="2011679"/>
            <a:ext cx="11601633" cy="2296370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Scottish PowerShell &amp; Devops User Group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Organiser – Paul Broadwith (@pauby)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Co-Organiser – Craig Porteous (@</a:t>
            </a:r>
            <a:r>
              <a:rPr lang="en-GB" sz="2400" b="1" dirty="0" err="1">
                <a:latin typeface="Montserrat" panose="02000505000000020004" pitchFamily="2" charset="0"/>
              </a:rPr>
              <a:t>cporteous</a:t>
            </a:r>
            <a:r>
              <a:rPr lang="en-GB" sz="2400" b="1" dirty="0">
                <a:latin typeface="Montserrat" panose="02000505000000020004" pitchFamily="2" charset="0"/>
              </a:rPr>
              <a:t>)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Co-Organiser – Veronique </a:t>
            </a:r>
            <a:r>
              <a:rPr lang="en-GB" sz="2400" b="1" dirty="0" err="1">
                <a:latin typeface="Montserrat" panose="02000505000000020004" pitchFamily="2" charset="0"/>
              </a:rPr>
              <a:t>Lengelle</a:t>
            </a:r>
            <a:r>
              <a:rPr lang="en-GB" sz="2400" b="1" dirty="0">
                <a:latin typeface="Montserrat" panose="02000505000000020004" pitchFamily="2" charset="0"/>
              </a:rPr>
              <a:t> (@</a:t>
            </a:r>
            <a:r>
              <a:rPr lang="en-GB" sz="2400" b="1" dirty="0" err="1">
                <a:latin typeface="Montserrat" panose="02000505000000020004" pitchFamily="2" charset="0"/>
              </a:rPr>
              <a:t>veronicageek</a:t>
            </a:r>
            <a:r>
              <a:rPr lang="en-GB" sz="2400" b="1" dirty="0">
                <a:latin typeface="Montserrat" panose="02000505000000020004" pitchFamily="2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139680" y="6557658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64" y="4178751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57" y="4909660"/>
            <a:ext cx="409384" cy="409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F3BB6-4985-4649-BF60-7A98857E7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209" y="4182801"/>
            <a:ext cx="458274" cy="321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45131-9466-48B7-928E-ED642A6DDEFE}"/>
              </a:ext>
            </a:extLst>
          </p:cNvPr>
          <p:cNvSpPr txBox="1"/>
          <p:nvPr/>
        </p:nvSpPr>
        <p:spPr>
          <a:xfrm>
            <a:off x="6387506" y="4113122"/>
            <a:ext cx="4561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0">
              <a:buNone/>
            </a:pPr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video.psdevopsug.scot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git.psdevopsug.scot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meetup.psdevopsug.scot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6CDF11-C078-4035-8DCA-D4B3B0D4F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730" y="4865453"/>
            <a:ext cx="357231" cy="3572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F93C95-B001-4FCA-B7E3-E5C0C201D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2" y="312402"/>
            <a:ext cx="2625212" cy="13915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3171F5-6968-4A33-A7A7-845347CC13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234" y="5452782"/>
            <a:ext cx="770229" cy="7702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461F3F-8861-4DF6-8709-16E1ADFAE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4792" y="5559113"/>
            <a:ext cx="554045" cy="5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uk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038" y="2423297"/>
            <a:ext cx="10595391" cy="3643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Montserrat" panose="02000505000000020004" pitchFamily="2" charset="0"/>
              </a:rPr>
              <a:t>You can find details of all of the groups:</a:t>
            </a:r>
          </a:p>
          <a:p>
            <a:endParaRPr lang="en-GB" sz="2800" b="1" dirty="0"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 powershell.org.uk</a:t>
            </a:r>
          </a:p>
          <a:p>
            <a:pPr lvl="1"/>
            <a:endParaRPr lang="en-GB" sz="28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 github.com/powershellorguk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78C244-67C3-4D86-8162-A29E029D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63" y="4395771"/>
            <a:ext cx="357231" cy="357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D0DD22-3375-4B1F-9036-9D931440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945" y="3429000"/>
            <a:ext cx="388449" cy="388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8E594-63C9-42B5-830B-30D75561B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29525-6837-472F-860D-B24B719C105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0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meetup 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6" y="2100102"/>
            <a:ext cx="11582400" cy="4318454"/>
          </a:xfrm>
        </p:spPr>
        <p:txBody>
          <a:bodyPr>
            <a:normAutofit/>
          </a:bodyPr>
          <a:lstStyle/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solidFill>
                <a:srgbClr val="FFFFFF"/>
              </a:solidFill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5A4F3-16F8-443D-BA54-85C32F9F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736" y="2012382"/>
            <a:ext cx="3606032" cy="2031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A2C6C-EE71-4816-B4A2-94BD7B7E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53" y="2012381"/>
            <a:ext cx="3606032" cy="2031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E63229-D0C4-4CA6-81E6-3AC19D26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7" y="2012381"/>
            <a:ext cx="3606031" cy="203139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99442E-B966-411D-8A2E-1124F60CB4F9}"/>
              </a:ext>
            </a:extLst>
          </p:cNvPr>
          <p:cNvSpPr txBox="1">
            <a:spLocks/>
          </p:cNvSpPr>
          <p:nvPr/>
        </p:nvSpPr>
        <p:spPr>
          <a:xfrm>
            <a:off x="346841" y="4263224"/>
            <a:ext cx="11582400" cy="223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Incremental Group are kindly hosting us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Location - 5</a:t>
            </a:r>
            <a:r>
              <a:rPr lang="en-GB" sz="2800" baseline="300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th</a:t>
            </a:r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 Floor, The Garment Factory, 10-12 Montrose Street, Glasgow, G1 1RE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Website - garment-factory.co.uk</a:t>
            </a:r>
            <a:endParaRPr lang="en-GB" sz="28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7964F-D796-4023-B6AF-E0EEB356D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1401B-3DFC-4B1A-B575-5FFC2E56BC9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Our SPONSORS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7964F-D796-4023-B6AF-E0EEB356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1401B-3DFC-4B1A-B575-5FFC2E56BC9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6FF9C-B848-4E02-BEA6-BEB71EE59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61" y="2400203"/>
            <a:ext cx="1743075" cy="9048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F55CB8-A44D-4378-92CF-A0493BCB43AC}"/>
              </a:ext>
            </a:extLst>
          </p:cNvPr>
          <p:cNvSpPr/>
          <p:nvPr/>
        </p:nvSpPr>
        <p:spPr>
          <a:xfrm>
            <a:off x="512188" y="3774315"/>
            <a:ext cx="114881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MBN Solutions</a:t>
            </a:r>
            <a:b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</a:br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Ingram House, 227 Ingram Street, Glasgow G1 1DA</a:t>
            </a:r>
            <a:b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</a:br>
            <a:endParaRPr lang="en-GB" sz="2800" dirty="0">
              <a:solidFill>
                <a:srgbClr val="FFFFFF"/>
              </a:solidFill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Website: https://www.mbnsolutions.com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Tel: 0141 225 0130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565C51-4482-4066-AF83-D696283E9E73}"/>
              </a:ext>
            </a:extLst>
          </p:cNvPr>
          <p:cNvSpPr/>
          <p:nvPr/>
        </p:nvSpPr>
        <p:spPr>
          <a:xfrm>
            <a:off x="2457136" y="2963710"/>
            <a:ext cx="480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More than just another recruitment business…</a:t>
            </a:r>
          </a:p>
        </p:txBody>
      </p:sp>
    </p:spTree>
    <p:extLst>
      <p:ext uri="{BB962C8B-B14F-4D97-AF65-F5344CB8AC3E}">
        <p14:creationId xmlns:p14="http://schemas.microsoft.com/office/powerpoint/2010/main" val="286662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42E874-6E69-4DDC-8268-2DB19E88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21780" y="-2288305"/>
            <a:ext cx="12185444" cy="91390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3F04B-A2D4-4093-9833-07615C271146}"/>
              </a:ext>
            </a:extLst>
          </p:cNvPr>
          <p:cNvSpPr txBox="1"/>
          <p:nvPr/>
        </p:nvSpPr>
        <p:spPr>
          <a:xfrm>
            <a:off x="5692140" y="342900"/>
            <a:ext cx="7276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2247E"/>
                </a:solidFill>
                <a:latin typeface="Montserrat" panose="02000505000000020004" pitchFamily="2" charset="0"/>
              </a:rPr>
              <a:t>WORKSHOP: DSC AND AUTOMATED LAB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C0BFA-3560-48EE-922A-6C1348E8B4BF}"/>
              </a:ext>
            </a:extLst>
          </p:cNvPr>
          <p:cNvSpPr txBox="1"/>
          <p:nvPr/>
        </p:nvSpPr>
        <p:spPr>
          <a:xfrm>
            <a:off x="5783580" y="2281236"/>
            <a:ext cx="62407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Montserrat" panose="02000505000000020004" pitchFamily="2" charset="0"/>
              </a:rPr>
              <a:t>Jan-Hendrik Peters (@</a:t>
            </a:r>
            <a:r>
              <a:rPr lang="en-GB" sz="2800" dirty="0" err="1">
                <a:latin typeface="Montserrat" panose="02000505000000020004" pitchFamily="2" charset="0"/>
              </a:rPr>
              <a:t>NyanHP</a:t>
            </a:r>
            <a:r>
              <a:rPr lang="en-GB" sz="2800" dirty="0">
                <a:latin typeface="Montserrat" panose="02000505000000020004" pitchFamily="2" charset="0"/>
              </a:rPr>
              <a:t>)</a:t>
            </a:r>
            <a:br>
              <a:rPr lang="en-GB" sz="2800" dirty="0">
                <a:latin typeface="Montserrat" panose="02000505000000020004" pitchFamily="2" charset="0"/>
              </a:rPr>
            </a:br>
            <a:r>
              <a:rPr lang="en-GB" sz="2800" dirty="0">
                <a:latin typeface="Montserrat" panose="02000505000000020004" pitchFamily="2" charset="0"/>
              </a:rPr>
              <a:t>Microsoft Premier Field Engineer</a:t>
            </a:r>
          </a:p>
          <a:p>
            <a:r>
              <a:rPr lang="en-GB" sz="2800" dirty="0">
                <a:latin typeface="Montserrat" panose="02000505000000020004" pitchFamily="2" charset="0"/>
              </a:rPr>
              <a:t>21 October, </a:t>
            </a:r>
            <a:r>
              <a:rPr lang="en-GB" sz="2800">
                <a:latin typeface="Montserrat" panose="02000505000000020004" pitchFamily="2" charset="0"/>
              </a:rPr>
              <a:t>Incremental Group</a:t>
            </a:r>
            <a:endParaRPr lang="en-GB" sz="2800" dirty="0">
              <a:latin typeface="Montserrat" panose="02000505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Montserrat" panose="02000505000000020004" pitchFamily="2" charset="0"/>
            </a:endParaRPr>
          </a:p>
          <a:p>
            <a:r>
              <a:rPr lang="en-GB" sz="2800" dirty="0">
                <a:latin typeface="Montserrat" panose="02000505000000020004" pitchFamily="2" charset="0"/>
              </a:rPr>
              <a:t>Covering: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Montserrat" panose="02000505000000020004" pitchFamily="2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Montserrat" panose="02000505000000020004" pitchFamily="2" charset="0"/>
              </a:rPr>
              <a:t>Introduction to DSC</a:t>
            </a:r>
            <a:r>
              <a:rPr lang="en-US" altLang="en-US" sz="2800" dirty="0">
                <a:latin typeface="Montserrat" panose="02000505000000020004" pitchFamily="2" charset="0"/>
              </a:rPr>
              <a:t>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Montserrat" panose="02000505000000020004" pitchFamily="2" charset="0"/>
              </a:rPr>
              <a:t>Push vs Pull</a:t>
            </a:r>
            <a:r>
              <a:rPr lang="en-US" altLang="en-US" sz="2800" dirty="0">
                <a:latin typeface="Montserrat" panose="02000505000000020004" pitchFamily="2" charset="0"/>
              </a:rPr>
              <a:t>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Montserrat" panose="02000505000000020004" pitchFamily="2" charset="0"/>
              </a:rPr>
              <a:t>DSC In A Release Pipeline;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Montserrat" panose="02000505000000020004" pitchFamily="2" charset="0"/>
              </a:rPr>
              <a:t>Advanced DSC</a:t>
            </a:r>
            <a:r>
              <a:rPr lang="en-US" altLang="en-US" sz="2800" dirty="0">
                <a:latin typeface="Montserrat" panose="02000505000000020004" pitchFamily="2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Montserrat" panose="02000505000000020004" pitchFamily="2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698172AE-DB4D-45C1-A450-4D6AF2198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23111"/>
            <a:ext cx="338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4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FA5DB7-1A1F-4BD0-ACD4-041FA19E1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190"/>
            <a:ext cx="12187926" cy="48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4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A6CEBF-B571-45D7-BC65-0B672758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070B4-C22F-455C-B46D-B78EDFF4CDFE}"/>
              </a:ext>
            </a:extLst>
          </p:cNvPr>
          <p:cNvSpPr txBox="1"/>
          <p:nvPr/>
        </p:nvSpPr>
        <p:spPr>
          <a:xfrm>
            <a:off x="0" y="6161549"/>
            <a:ext cx="1228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Montserrat" panose="02000505000000020004" pitchFamily="2" charset="0"/>
              </a:rPr>
              <a:t>27 October, Incremental Group, Glasgow, G1 1RE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FD2D6F-1241-439B-ADEC-73096BE1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8"/>
            <a:ext cx="12209508" cy="610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1FAA90-3C0E-49EA-A2CD-8528F9347858}"/>
              </a:ext>
            </a:extLst>
          </p:cNvPr>
          <p:cNvSpPr txBox="1"/>
          <p:nvPr/>
        </p:nvSpPr>
        <p:spPr>
          <a:xfrm>
            <a:off x="2092569" y="123092"/>
            <a:ext cx="7508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Glasgow Azure User Group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5AB60-61E6-4591-8319-E97A65E8A2E4}"/>
              </a:ext>
            </a:extLst>
          </p:cNvPr>
          <p:cNvSpPr txBox="1"/>
          <p:nvPr/>
        </p:nvSpPr>
        <p:spPr>
          <a:xfrm>
            <a:off x="294967" y="5069479"/>
            <a:ext cx="5758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CA588"/>
                </a:solidFill>
                <a:effectLst/>
                <a:uLnTx/>
                <a:uFillTx/>
                <a:latin typeface="Font Awesome 5 Brands Regular" panose="02000503000000000000" pitchFamily="50" charset="0"/>
                <a:ea typeface="+mn-ea"/>
                <a:cs typeface="+mn-cs"/>
              </a:rPr>
              <a:t>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CA58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www.gaug.co.uk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Font Awesome 5 Brands Regular" panose="02000503000000000000" pitchFamily="50" charset="0"/>
                <a:ea typeface="+mn-ea"/>
                <a:cs typeface="+mn-cs"/>
              </a:rPr>
              <a:t>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GlasgowAzureUG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DCA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lasgow skyline">
            <a:extLst>
              <a:ext uri="{FF2B5EF4-FFF2-40B4-BE49-F238E27FC236}">
                <a16:creationId xmlns:a16="http://schemas.microsoft.com/office/drawing/2014/main" id="{265ABC50-D277-4B79-9748-831D587090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77" y="538590"/>
            <a:ext cx="11016147" cy="1785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96524A-D0A9-4FE3-A397-C8709DA91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83" y="3143575"/>
            <a:ext cx="3405953" cy="1788125"/>
          </a:xfrm>
          <a:prstGeom prst="rect">
            <a:avLst/>
          </a:prstGeom>
        </p:spPr>
      </p:pic>
      <p:sp>
        <p:nvSpPr>
          <p:cNvPr id="7" name="Heart 6">
            <a:extLst>
              <a:ext uri="{FF2B5EF4-FFF2-40B4-BE49-F238E27FC236}">
                <a16:creationId xmlns:a16="http://schemas.microsoft.com/office/drawing/2014/main" id="{8164DB85-03D8-472D-82A9-364219E8C5A4}"/>
              </a:ext>
            </a:extLst>
          </p:cNvPr>
          <p:cNvSpPr/>
          <p:nvPr/>
        </p:nvSpPr>
        <p:spPr>
          <a:xfrm rot="1119513">
            <a:off x="11374163" y="3073122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Heart 8">
            <a:extLst>
              <a:ext uri="{FF2B5EF4-FFF2-40B4-BE49-F238E27FC236}">
                <a16:creationId xmlns:a16="http://schemas.microsoft.com/office/drawing/2014/main" id="{B70C2959-64B1-4C67-BCED-832F3665B192}"/>
              </a:ext>
            </a:extLst>
          </p:cNvPr>
          <p:cNvSpPr/>
          <p:nvPr/>
        </p:nvSpPr>
        <p:spPr>
          <a:xfrm rot="751826">
            <a:off x="10086244" y="2603186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5EBE121B-9A42-429B-B611-D727CA73972A}"/>
              </a:ext>
            </a:extLst>
          </p:cNvPr>
          <p:cNvSpPr/>
          <p:nvPr/>
        </p:nvSpPr>
        <p:spPr>
          <a:xfrm rot="883059">
            <a:off x="10884999" y="2497263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EA23F-3C00-4AD5-B873-DDC144ABAA04}"/>
              </a:ext>
            </a:extLst>
          </p:cNvPr>
          <p:cNvSpPr txBox="1"/>
          <p:nvPr/>
        </p:nvSpPr>
        <p:spPr>
          <a:xfrm>
            <a:off x="518746" y="2717637"/>
            <a:ext cx="8537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Founded in early 2017 as an independent body GAUG aims to bring the together the IT community to collaborate, network and learn from each other.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086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1_Banded">
  <a:themeElements>
    <a:clrScheme name="Custom 1">
      <a:dk1>
        <a:srgbClr val="2C2C2C"/>
      </a:dk1>
      <a:lt1>
        <a:srgbClr val="099BDD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FFFFFF"/>
      </a:folHlink>
    </a:clrScheme>
    <a:fontScheme name="Banded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50800" dist="15875" dir="5400000" rotWithShape="0">
            <a:srgbClr val="000000">
              <a:alpha val="6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1478</TotalTime>
  <Words>296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Font Awesome 5 Brands Regular</vt:lpstr>
      <vt:lpstr>Franklin Gothic Book</vt:lpstr>
      <vt:lpstr>Helvetica</vt:lpstr>
      <vt:lpstr>Montserrat</vt:lpstr>
      <vt:lpstr>Wingdings</vt:lpstr>
      <vt:lpstr>Banded</vt:lpstr>
      <vt:lpstr>1_Banded</vt:lpstr>
      <vt:lpstr>1_Office Theme</vt:lpstr>
      <vt:lpstr>PowerShell &amp; DEVOPS User Group</vt:lpstr>
      <vt:lpstr>scottish POWERSHELL &amp; DEVOPS user group</vt:lpstr>
      <vt:lpstr>uk POWERSHELL &amp; DEVOPS user groups</vt:lpstr>
      <vt:lpstr>meetup venue</vt:lpstr>
      <vt:lpstr>Our SPONSORS</vt:lpstr>
      <vt:lpstr>PowerPoint Presentation</vt:lpstr>
      <vt:lpstr>PowerPoint Presentation</vt:lpstr>
      <vt:lpstr>PowerPoint Presentation</vt:lpstr>
      <vt:lpstr>PowerPoint Presentation</vt:lpstr>
      <vt:lpstr>agenda!</vt:lpstr>
      <vt:lpstr>Let us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126</cp:revision>
  <dcterms:created xsi:type="dcterms:W3CDTF">2016-10-27T15:24:17Z</dcterms:created>
  <dcterms:modified xsi:type="dcterms:W3CDTF">2018-09-26T16:25:46Z</dcterms:modified>
  <cp:contentStatus/>
</cp:coreProperties>
</file>