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62" r:id="rId6"/>
    <p:sldId id="277" r:id="rId7"/>
    <p:sldId id="287" r:id="rId8"/>
    <p:sldId id="288" r:id="rId9"/>
    <p:sldId id="292" r:id="rId10"/>
    <p:sldId id="285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07" autoAdjust="0"/>
  </p:normalViewPr>
  <p:slideViewPr>
    <p:cSldViewPr snapToGrid="0">
      <p:cViewPr varScale="1">
        <p:scale>
          <a:sx n="119" d="100"/>
          <a:sy n="119" d="100"/>
        </p:scale>
        <p:origin x="2011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35C-9C04-4510-8F9D-2767B29C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4AD4-85BD-455A-942D-BF1307FC0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047A6-AB1A-4D56-AFD5-1C13890A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F607-ADC8-4CC7-A2DB-8CC157F2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648F-DCB0-49BE-B16F-270F43C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3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652-DFE3-40E5-88A6-4C3E1C3B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9E3A-FE57-4688-B3C2-6967B577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F191-7B68-4674-9542-5113E89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CDB1-30A9-41E3-A679-18FA2C69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CF97-B2BB-495B-9D54-FCFA2AE4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65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260-97FB-4FB1-ADEC-F153A61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C7E9-40DD-4491-BAB1-3B7A2E2F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F087-7DF9-4C03-96F1-34FD73B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DBDF-F582-45DF-8D21-973134E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65200-6045-4C9F-9A2F-7B20241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2249-C79D-4FCA-8700-F9CD575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4B4F-E872-4CC9-8BB1-FAF004484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C4B5-E741-4696-80AC-1B51D01E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BA98-6F76-4CEA-9CC7-644FF4DD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69F7-67E0-4A79-A806-AB2E73C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9263-7162-40FE-981B-9594C358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D263-5CEA-4F26-A18F-B65A4E3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A364-A245-4022-A8B8-7E61553B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4B74-EBB3-4F4C-8D11-2581091A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485D-B97C-4984-B94F-77D5DA99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3F057-58D0-480F-94B7-BA2A1FED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40E0-2151-4EEF-A360-C6DC0CB6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3923B-AD16-4A8C-88D7-60BDE62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F7F4F-6FD7-4667-BCCC-FD1FE3AD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59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2025-419F-4505-829F-6984DDFE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C706-EB40-4724-ADFC-5F1046B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96089-8B70-4BD8-AB81-6135E295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197F0-52A7-4060-8C72-4B66258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E7C3D-6950-4447-9ED0-B1F11854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BB62D-F833-40ED-8D79-2DFD9E6F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6342-8D18-4AF2-9980-C585284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DE81-6AF7-43B1-A502-CCA5F25C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7DF4-793E-4BBC-93DF-A3A8AD03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C6ED-D010-481A-BCCE-CEEC8A6B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22432-AF5E-4D3C-81BE-31528039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35BED-5D95-47B6-B217-CF33EDE9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DE9EE-45F4-4150-90C4-31E0CEFC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0EA8-C090-4F5F-BEB7-6709841D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DA3E-D764-401F-A5F8-D6A968E9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7BEF-CF60-409F-A8AE-88736871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BF13C-70DC-42A0-9603-DCCC39D1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4105-1663-45A8-8F22-C196D1C2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4B77D-4C5A-473C-BDE3-6C78EE9F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1C9-44C9-47E2-BCCD-ECA26A58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CD73-0268-4C76-A155-FFB26769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3229-9CF3-4FC3-9F63-EBB8AF3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3724F-B297-48BE-83D7-601654C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74DF-E82D-4C7D-8719-F7E941F7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69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DA159-167D-4F9D-AF85-D6E697665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DD09F-BA7E-49B7-A3B8-B784F9A6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414E-744B-4349-A900-6F783E73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70D9-7428-49B2-8CA2-D32EF009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9F97-B452-41B4-AD03-CCC1B0B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45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8B4-88E2-47C1-B21F-FF050287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4B45-C365-485B-92D2-9F675CE4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63A-82AE-419C-BADD-78B7BE8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2233-4F3B-4292-A306-F72C53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DB7D-776C-49D2-A883-24C04D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72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3AD-4D06-4137-A370-84763C1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9CC-394A-464E-A5A7-9A9D29E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F153-97EB-4683-AFF0-E6C2A759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787-1795-4C7F-A182-28E49771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253-E6D7-4853-90FF-412F2D0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0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AA8-50E4-4BFD-A04F-1224280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0960-0ED9-4C28-8CE8-9907D5E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6FE-417C-49DA-BB61-3F1B0AE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0B5E-E64A-49BD-AEDA-0285673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FB8-5305-44B2-B276-3E07D875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29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563-8458-4532-B516-0B9EE42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F94-54DC-4BD8-A383-C3C7544F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8439-584B-4B9C-8ADD-679F521B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3BB2-0C0D-4D99-9938-801A54A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DBAF-D336-472D-8DBC-E1884A3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5C13-FB97-45E5-97FB-FACB147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F98-6A74-472A-A433-75FC7FF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90E2-1201-4187-92AF-486D609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5AC9-61BC-484D-9BD5-5414B4D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0542-B3A4-4226-98FE-C3E1F6C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AD81-E741-4E9D-9077-F02B001F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46EA-DFF6-4D3F-A81B-B56B3D2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86950-DC75-45B3-A653-24D925D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4D46-014B-4744-8B40-CB443264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7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BBD-D9D4-4723-BC0A-B2941BC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8E2-B91A-498A-B46F-890C7B6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A44E-A3B4-4E23-ABA1-4E94FED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9E4-BA74-4558-9BDF-070315E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A6AA-FE38-43A1-ADE6-69767C45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4A-1BE7-41B1-92E5-FF44FA9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264F-C05A-416B-8453-733F468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CB-F90F-4837-AA3A-8650BA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E2C-C498-433C-AE45-962E4A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EA32-97FE-4402-B4FF-36CF9A4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E5A3-25C0-433A-A94A-79E5E1B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A85-1362-4A6C-8024-82C4EFA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E9BD-B61A-4487-A0C6-29A6C75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8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2231-D1C6-4C52-8322-1BD560B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8741-06CA-49E8-A27D-E6EE22C9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7719-5176-4C8F-92FA-655AE09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2EF7-23FF-4CD6-B1A7-174F41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6FC9-75E1-425C-A8EE-82B2960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EE21-E157-438E-9378-5877157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39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189-038D-4340-8AF8-4B19E78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4337-E5F7-470E-BD55-168301BD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7CBA-1EC4-4A58-8636-3CC07E2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3302-20DA-4F66-ABBA-474608F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860-5354-4C13-9DCD-FDE5E1D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70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AF93-B7BC-4E79-93E7-F1CCC70C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2C21-B15B-493A-B676-D5B9ED0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5048-76B0-466A-8137-7C0AF76F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1727-5CA4-4A26-B462-8E16B95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57A8-1A84-4075-A4D1-128F46B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A23B0-F87C-47CB-B39D-23817E7A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E43B-6D3C-44FF-97A3-8EE17CD6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7F00-D6FC-4668-869D-5D5B119CD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4792-6DD7-4E5B-BE1E-FD54681891FB}" type="datetimeFigureOut">
              <a:rPr lang="en-GB" smtClean="0"/>
              <a:t>29/06/2018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AB2-052F-4D5E-9FDB-498695A9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C8EB-554E-47DE-841A-51DF34219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7572-4D10-405D-90CE-DEAF79DD9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4F90-11A0-4E69-9E5C-29313CCA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FC7B-A05F-498C-8537-B5D647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281A-5EA3-4B96-AF02-9CDCD1BD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D816-9A3A-4BB3-9BB4-7DC3AD6D52E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CAD-7CD6-4283-99FC-B9005659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B59E-D840-4647-948D-9546F7F1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28/06/2018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49074" y="3571094"/>
            <a:ext cx="4769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https://git.psdevopsug.scot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1131016"/>
          </a:xfrm>
        </p:spPr>
        <p:txBody>
          <a:bodyPr>
            <a:normAutofit lnSpcReduction="10000"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Craig Porteous (@</a:t>
            </a:r>
            <a:r>
              <a:rPr lang="en-GB" sz="2400" b="1" dirty="0" err="1">
                <a:latin typeface="Montserrat" panose="02000505000000020004" pitchFamily="2" charset="0"/>
              </a:rPr>
              <a:t>cporteous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6" y="3674427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9" y="4367632"/>
            <a:ext cx="409384" cy="409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74109E-93FA-4AB3-8F08-2CA2E9E1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23" y="3638885"/>
            <a:ext cx="409261" cy="40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726" y="4366630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180117" y="3571094"/>
            <a:ext cx="5859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https://facebook.psdevopsug.scot</a:t>
            </a: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https://video.psdevopsug.scot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https://call.psdevopsug.scot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https://slack.psdevopsug.scot</a:t>
            </a: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45" y="5094588"/>
            <a:ext cx="357231" cy="357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9965B-25AB-4D51-AB40-AFCE19968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953" y="5080809"/>
            <a:ext cx="357232" cy="357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3D98A-37A1-4D5A-8C94-7D35FE40A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454" y="5631723"/>
            <a:ext cx="770229" cy="770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latin typeface="Montserrat" panose="02000505000000020004" pitchFamily="2" charset="0"/>
              </a:rPr>
              <a:t> </a:t>
            </a:r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https://powershell.org.uk/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https://github.com/powershellorguk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June 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 for our June meetup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https://garment-factory.co.uk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E3D5F-B258-4D1C-B82F-783279C2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13" y="183563"/>
            <a:ext cx="7065975" cy="55345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256D6A4-71CE-4C81-8FFB-61C0DE114BE7}"/>
              </a:ext>
            </a:extLst>
          </p:cNvPr>
          <p:cNvGrpSpPr/>
          <p:nvPr/>
        </p:nvGrpSpPr>
        <p:grpSpPr>
          <a:xfrm>
            <a:off x="9404736" y="1423447"/>
            <a:ext cx="1967205" cy="2631489"/>
            <a:chOff x="1048220" y="3817856"/>
            <a:chExt cx="1967205" cy="2631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D0833C-DF74-48B3-805A-D1795EFED60E}"/>
                </a:ext>
              </a:extLst>
            </p:cNvPr>
            <p:cNvSpPr txBox="1"/>
            <p:nvPr/>
          </p:nvSpPr>
          <p:spPr>
            <a:xfrm>
              <a:off x="1048220" y="3817856"/>
              <a:ext cx="184217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14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B769DA-2A82-4539-8E33-C88D5AA00B3F}"/>
                </a:ext>
              </a:extLst>
            </p:cNvPr>
            <p:cNvSpPr txBox="1"/>
            <p:nvPr/>
          </p:nvSpPr>
          <p:spPr>
            <a:xfrm>
              <a:off x="1088294" y="5303770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3C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September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126CF6-D9A9-43DA-8DBF-4A0BBFC5BCB7}"/>
                </a:ext>
              </a:extLst>
            </p:cNvPr>
            <p:cNvSpPr txBox="1"/>
            <p:nvPr/>
          </p:nvSpPr>
          <p:spPr>
            <a:xfrm>
              <a:off x="1163167" y="5679904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0" i="0" u="none" strike="noStrike" kern="1200" cap="none" spc="600" normalizeH="0" baseline="0" noProof="0" dirty="0">
                  <a:ln>
                    <a:noFill/>
                  </a:ln>
                  <a:solidFill>
                    <a:srgbClr val="7FB902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2018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F366A8F-3D5A-4A76-A3F7-430139AC5D7B}"/>
              </a:ext>
            </a:extLst>
          </p:cNvPr>
          <p:cNvSpPr txBox="1"/>
          <p:nvPr/>
        </p:nvSpPr>
        <p:spPr>
          <a:xfrm>
            <a:off x="316868" y="353045"/>
            <a:ext cx="6244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Scotland’s only FREE Data Platform Community 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22C1F-8D34-4EDF-8C55-22B127495674}"/>
              </a:ext>
            </a:extLst>
          </p:cNvPr>
          <p:cNvSpPr/>
          <p:nvPr/>
        </p:nvSpPr>
        <p:spPr>
          <a:xfrm>
            <a:off x="316868" y="4012327"/>
            <a:ext cx="11542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 full day and 2 tracks of training sessions covering all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aspects of the Microsoft Data Platform: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SQL Server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Azure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 BI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PowerShell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Business Intelligence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Data Warehousing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Analytics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1AEBD4ED-D719-42DE-8B8E-612E7D63E950}"/>
              </a:ext>
            </a:extLst>
          </p:cNvPr>
          <p:cNvSpPr/>
          <p:nvPr/>
        </p:nvSpPr>
        <p:spPr>
          <a:xfrm rot="10800000">
            <a:off x="9797592" y="-7244"/>
            <a:ext cx="2394408" cy="239440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4B2ED-AA84-44DD-8F4B-B32F7FE01CB5}"/>
              </a:ext>
            </a:extLst>
          </p:cNvPr>
          <p:cNvSpPr txBox="1"/>
          <p:nvPr/>
        </p:nvSpPr>
        <p:spPr>
          <a:xfrm>
            <a:off x="10178876" y="98182"/>
            <a:ext cx="1943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SAVE THE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C9F0A-3E8D-45C2-AD83-9E5BB195AE3A}"/>
              </a:ext>
            </a:extLst>
          </p:cNvPr>
          <p:cNvSpPr txBox="1"/>
          <p:nvPr/>
        </p:nvSpPr>
        <p:spPr>
          <a:xfrm>
            <a:off x="246941" y="5074156"/>
            <a:ext cx="820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3C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Speaker Submissions now OPEN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FB90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|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5CB9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2C5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Registration opens June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EF72CD-8849-4AEE-A606-3129B2E5B526}"/>
              </a:ext>
            </a:extLst>
          </p:cNvPr>
          <p:cNvGrpSpPr/>
          <p:nvPr/>
        </p:nvGrpSpPr>
        <p:grpSpPr>
          <a:xfrm>
            <a:off x="8702815" y="5252006"/>
            <a:ext cx="3395755" cy="1477328"/>
            <a:chOff x="440954" y="2649037"/>
            <a:chExt cx="3395755" cy="14773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40303B-8B9C-4203-A04D-A9F2CEB23E76}"/>
                </a:ext>
              </a:extLst>
            </p:cNvPr>
            <p:cNvSpPr/>
            <p:nvPr/>
          </p:nvSpPr>
          <p:spPr>
            <a:xfrm>
              <a:off x="440954" y="2649037"/>
              <a:ext cx="339575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More info at: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SQLGLA.co.uk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     @SQLGLA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Get news first with our mailing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list: </a:t>
              </a:r>
              <a:r>
                <a:rPr kumimoji="0" lang="en-GB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72C5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+mn-cs"/>
                </a:rPr>
                <a:t>http://bit.ly/sqlgla2018</a:t>
              </a:r>
            </a:p>
          </p:txBody>
        </p:sp>
        <p:pic>
          <p:nvPicPr>
            <p:cNvPr id="15" name="Picture 14" descr="https://designshack.net/wp-content/uploads/larrybird-2.jpg">
              <a:extLst>
                <a:ext uri="{FF2B5EF4-FFF2-40B4-BE49-F238E27FC236}">
                  <a16:creationId xmlns:a16="http://schemas.microsoft.com/office/drawing/2014/main" id="{6D2116F8-668D-43DE-8756-FBE221748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63" y="3279747"/>
              <a:ext cx="305869" cy="215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1F94061-8721-4071-A230-23B4BA9B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93" y="5057744"/>
            <a:ext cx="1079804" cy="10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A90-3C0E-49EA-A2CD-8528F9347858}"/>
              </a:ext>
            </a:extLst>
          </p:cNvPr>
          <p:cNvSpPr txBox="1"/>
          <p:nvPr/>
        </p:nvSpPr>
        <p:spPr>
          <a:xfrm>
            <a:off x="2092569" y="123092"/>
            <a:ext cx="750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Glasgow Azure User Group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AB60-61E6-4591-8319-E97A65E8A2E4}"/>
              </a:ext>
            </a:extLst>
          </p:cNvPr>
          <p:cNvSpPr txBox="1"/>
          <p:nvPr/>
        </p:nvSpPr>
        <p:spPr>
          <a:xfrm>
            <a:off x="294967" y="5069479"/>
            <a:ext cx="5758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www.gaug.co.uk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GlasgowAzureUG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DCA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lasgow skyline">
            <a:extLst>
              <a:ext uri="{FF2B5EF4-FFF2-40B4-BE49-F238E27FC236}">
                <a16:creationId xmlns:a16="http://schemas.microsoft.com/office/drawing/2014/main" id="{265ABC50-D277-4B79-9748-831D58709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7" y="538590"/>
            <a:ext cx="11016147" cy="17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6524A-D0A9-4FE3-A397-C8709DA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3" y="3143575"/>
            <a:ext cx="3405953" cy="1788125"/>
          </a:xfrm>
          <a:prstGeom prst="rect">
            <a:avLst/>
          </a:prstGeom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8164DB85-03D8-472D-82A9-364219E8C5A4}"/>
              </a:ext>
            </a:extLst>
          </p:cNvPr>
          <p:cNvSpPr/>
          <p:nvPr/>
        </p:nvSpPr>
        <p:spPr>
          <a:xfrm rot="1119513">
            <a:off x="11374163" y="3073122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70C2959-64B1-4C67-BCED-832F3665B192}"/>
              </a:ext>
            </a:extLst>
          </p:cNvPr>
          <p:cNvSpPr/>
          <p:nvPr/>
        </p:nvSpPr>
        <p:spPr>
          <a:xfrm rot="751826">
            <a:off x="10086244" y="2603186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5EBE121B-9A42-429B-B611-D727CA73972A}"/>
              </a:ext>
            </a:extLst>
          </p:cNvPr>
          <p:cNvSpPr/>
          <p:nvPr/>
        </p:nvSpPr>
        <p:spPr>
          <a:xfrm rot="883059">
            <a:off x="10884999" y="2497263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EA23F-3C00-4AD5-B873-DDC144ABAA04}"/>
              </a:ext>
            </a:extLst>
          </p:cNvPr>
          <p:cNvSpPr txBox="1"/>
          <p:nvPr/>
        </p:nvSpPr>
        <p:spPr>
          <a:xfrm>
            <a:off x="518746" y="2717637"/>
            <a:ext cx="853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Founded in early 2017 as an independent body GAUG aims to bring the together the IT community to collaborate, network and learn from each other.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100102"/>
            <a:ext cx="11821885" cy="4453240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6.00pm – Arrive and mingle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6.15pm - Introduction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6.20pm – </a:t>
            </a:r>
            <a:r>
              <a:rPr lang="en-GB" sz="2600" b="1" dirty="0">
                <a:latin typeface="Montserrat" panose="02000505000000020004" pitchFamily="2" charset="0"/>
              </a:rPr>
              <a:t>Getting Started: SharePoint PowerShell PnP by Veronique </a:t>
            </a:r>
            <a:r>
              <a:rPr lang="en-GB" sz="2600" b="1" dirty="0" err="1">
                <a:latin typeface="Montserrat" panose="02000505000000020004" pitchFamily="2" charset="0"/>
              </a:rPr>
              <a:t>Lengelle</a:t>
            </a:r>
            <a:r>
              <a:rPr lang="en-GB" sz="2600" b="1" dirty="0">
                <a:latin typeface="Montserrat" panose="02000505000000020004" pitchFamily="2" charset="0"/>
              </a:rPr>
              <a:t> </a:t>
            </a:r>
            <a:r>
              <a:rPr lang="en-GB" sz="2600" dirty="0">
                <a:latin typeface="Montserrat" panose="02000505000000020004" pitchFamily="2" charset="0"/>
              </a:rPr>
              <a:t>(@</a:t>
            </a:r>
            <a:r>
              <a:rPr lang="en-GB" sz="2600" u="sng" dirty="0" err="1">
                <a:latin typeface="Montserrat" panose="02000505000000020004" pitchFamily="2" charset="0"/>
              </a:rPr>
              <a:t>veronicageek</a:t>
            </a:r>
            <a:r>
              <a:rPr lang="en-GB" sz="2600" dirty="0">
                <a:latin typeface="Montserrat" panose="02000505000000020004" pitchFamily="2" charset="0"/>
              </a:rPr>
              <a:t>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6.50pm - Either </a:t>
            </a:r>
            <a:r>
              <a:rPr lang="en-GB" sz="2600" b="1" dirty="0">
                <a:latin typeface="Montserrat" panose="02000505000000020004" pitchFamily="2" charset="0"/>
              </a:rPr>
              <a:t>Git Fundamentals</a:t>
            </a:r>
            <a:r>
              <a:rPr lang="en-GB" sz="2600" dirty="0">
                <a:latin typeface="Montserrat" panose="02000505000000020004" pitchFamily="2" charset="0"/>
              </a:rPr>
              <a:t> or </a:t>
            </a:r>
            <a:r>
              <a:rPr lang="en-GB" sz="2600" b="1" dirty="0">
                <a:latin typeface="Montserrat" panose="02000505000000020004" pitchFamily="2" charset="0"/>
              </a:rPr>
              <a:t>Messing Around With Chocolatey by Paul Broadwith</a:t>
            </a:r>
            <a:r>
              <a:rPr lang="en-GB" sz="2600" dirty="0">
                <a:latin typeface="Montserrat" panose="02000505000000020004" pitchFamily="2" charset="0"/>
              </a:rPr>
              <a:t> (@pauby)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7.20pm - Pizza, drinks and chat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7.50pm - </a:t>
            </a:r>
            <a:r>
              <a:rPr lang="en-GB" sz="2600" b="1" dirty="0">
                <a:latin typeface="Montserrat" panose="02000505000000020004" pitchFamily="2" charset="0"/>
              </a:rPr>
              <a:t>Simplifying Extended Events with PowerShell by Chrissy </a:t>
            </a:r>
            <a:r>
              <a:rPr lang="en-GB" sz="2600" b="1" dirty="0" err="1">
                <a:latin typeface="Montserrat" panose="02000505000000020004" pitchFamily="2" charset="0"/>
              </a:rPr>
              <a:t>LeMaire</a:t>
            </a:r>
            <a:r>
              <a:rPr lang="en-GB" sz="2600" b="1" dirty="0">
                <a:latin typeface="Montserrat" panose="02000505000000020004" pitchFamily="2" charset="0"/>
              </a:rPr>
              <a:t> </a:t>
            </a:r>
            <a:r>
              <a:rPr lang="en-GB" sz="2600" dirty="0">
                <a:latin typeface="Montserrat" panose="02000505000000020004" pitchFamily="2" charset="0"/>
              </a:rPr>
              <a:t>(@cl)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1429</TotalTime>
  <Words>367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Font Awesome 5 Brands Regular</vt:lpstr>
      <vt:lpstr>Franklin Gothic Book</vt:lpstr>
      <vt:lpstr>Helvetica</vt:lpstr>
      <vt:lpstr>Montserrat</vt:lpstr>
      <vt:lpstr>Roboto</vt:lpstr>
      <vt:lpstr>Wingdings</vt:lpstr>
      <vt:lpstr>Banded</vt:lpstr>
      <vt:lpstr>Office Theme</vt:lpstr>
      <vt:lpstr>1_Banded</vt:lpstr>
      <vt:lpstr>1_Office Theme</vt:lpstr>
      <vt:lpstr>PowerShell &amp; DEVOPS User Group</vt:lpstr>
      <vt:lpstr>scottish POWERSHELL &amp; DEVOPS user group</vt:lpstr>
      <vt:lpstr>uk POWERSHELL &amp; DEVOPS user groups</vt:lpstr>
      <vt:lpstr>June meetup venue</vt:lpstr>
      <vt:lpstr>PowerPoint Presentation</vt:lpstr>
      <vt:lpstr>PowerPoint Presentation</vt:lpstr>
      <vt:lpstr>agenda!</vt:lpstr>
      <vt:lpstr>Let us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112</cp:revision>
  <dcterms:created xsi:type="dcterms:W3CDTF">2016-10-27T15:24:17Z</dcterms:created>
  <dcterms:modified xsi:type="dcterms:W3CDTF">2018-06-29T12:41:47Z</dcterms:modified>
  <cp:contentStatus/>
</cp:coreProperties>
</file>