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62" r:id="rId5"/>
    <p:sldId id="277" r:id="rId6"/>
    <p:sldId id="287" r:id="rId7"/>
    <p:sldId id="288" r:id="rId8"/>
    <p:sldId id="289" r:id="rId9"/>
    <p:sldId id="28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5C-9C04-4510-8F9D-2767B29C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AD4-85BD-455A-942D-BF1307FC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47A6-AB1A-4D56-AFD5-1C13890A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F607-ADC8-4CC7-A2DB-8CC157F2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648F-DCB0-49BE-B16F-270F43C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3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652-DFE3-40E5-88A6-4C3E1C3B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9E3A-FE57-4688-B3C2-6967B57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F191-7B68-4674-9542-5113E89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CDB1-30A9-41E3-A679-18FA2C6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CF97-B2BB-495B-9D54-FCFA2AE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260-97FB-4FB1-ADEC-F153A61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C7E9-40DD-4491-BAB1-3B7A2E2F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F087-7DF9-4C03-96F1-34FD73B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DBDF-F582-45DF-8D21-973134E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5200-6045-4C9F-9A2F-7B20241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2249-C79D-4FCA-8700-F9CD575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4B4F-E872-4CC9-8BB1-FAF004484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C4B5-E741-4696-80AC-1B51D01E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BA98-6F76-4CEA-9CC7-644FF4DD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69F7-67E0-4A79-A806-AB2E73C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9263-7162-40FE-981B-9594C35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D263-5CEA-4F26-A18F-B65A4E3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A364-A245-4022-A8B8-7E61553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4B74-EBB3-4F4C-8D11-2581091A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485D-B97C-4984-B94F-77D5DA99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3F057-58D0-480F-94B7-BA2A1FED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40E0-2151-4EEF-A360-C6DC0CB6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923B-AD16-4A8C-88D7-60BDE62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F7F4F-6FD7-4667-BCCC-FD1FE3AD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5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2025-419F-4505-829F-6984DDF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706-EB40-4724-ADFC-5F1046B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6089-8B70-4BD8-AB81-6135E295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7F0-52A7-4060-8C72-4B66258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7C3D-6950-4447-9ED0-B1F1185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B62D-F833-40ED-8D79-2DFD9E6F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6342-8D18-4AF2-9980-C585284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DE81-6AF7-43B1-A502-CCA5F25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7DF4-793E-4BBC-93DF-A3A8AD03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C6ED-D010-481A-BCCE-CEEC8A6B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2432-AF5E-4D3C-81BE-3152803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5BED-5D95-47B6-B217-CF33EDE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E9EE-45F4-4150-90C4-31E0CEFC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0EA8-C090-4F5F-BEB7-6709841D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DA3E-D764-401F-A5F8-D6A968E9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7BEF-CF60-409F-A8AE-8873687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F13C-70DC-42A0-9603-DCCC39D1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4105-1663-45A8-8F22-C196D1C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B77D-4C5A-473C-BDE3-6C78EE9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1C9-44C9-47E2-BCCD-ECA26A5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CD73-0268-4C76-A155-FFB26769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3229-9CF3-4FC3-9F63-EBB8AF3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24F-B297-48BE-83D7-601654C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74DF-E82D-4C7D-8719-F7E941F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69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DA159-167D-4F9D-AF85-D6E69766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D09F-BA7E-49B7-A3B8-B784F9A6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414E-744B-4349-A900-6F783E73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70D9-7428-49B2-8CA2-D32EF00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F97-B452-41B4-AD03-CCC1B0B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45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A23B0-F87C-47CB-B39D-23817E7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E43B-6D3C-44FF-97A3-8EE17CD6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7F00-D6FC-4668-869D-5D5B119C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4792-6DD7-4E5B-BE1E-FD54681891FB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AB2-052F-4D5E-9FDB-498695A9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C8EB-554E-47DE-841A-51DF3421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powershell-winops-fundamentals-tickets-38501821986" TargetMode="External"/><Relationship Id="rId2" Type="http://schemas.openxmlformats.org/officeDocument/2006/relationships/hyperlink" Target="https://rebrand.ly/powershell-winops-fundamenta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25/04/2018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49074" y="3429000"/>
            <a:ext cx="4769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https://git.psdevopsug.scot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13101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6" y="3532333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9" y="4225538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23" y="3496791"/>
            <a:ext cx="409261" cy="40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26" y="4224536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180117" y="3429000"/>
            <a:ext cx="5859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https://facebook.psdevopsug.scot</a:t>
            </a: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https://video.psdevopsug.scot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https://call.psdevopsug.scot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https://slack.psdevopsug.scot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5" y="4952494"/>
            <a:ext cx="357231" cy="357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9965B-25AB-4D51-AB40-AFCE19968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953" y="4938715"/>
            <a:ext cx="357232" cy="357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3D98A-37A1-4D5A-8C94-7D35FE40A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54" y="5489629"/>
            <a:ext cx="770229" cy="770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latin typeface="Montserrat" panose="02000505000000020004" pitchFamily="2" charset="0"/>
              </a:rPr>
              <a:t> </a:t>
            </a:r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https://powershell.org.uk/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https://github.com/powershellorguk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http://psuguk.video</a:t>
            </a:r>
          </a:p>
          <a:p>
            <a:pPr lvl="1"/>
            <a:endParaRPr lang="en-GB" sz="2800" b="1" dirty="0"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35" y="5310980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May 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 for our May meetup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https://garment-factory.co.uk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3D5F-B258-4D1C-B82F-783279C2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13" y="183563"/>
            <a:ext cx="7065975" cy="55345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56D6A4-71CE-4C81-8FFB-61C0DE114BE7}"/>
              </a:ext>
            </a:extLst>
          </p:cNvPr>
          <p:cNvGrpSpPr/>
          <p:nvPr/>
        </p:nvGrpSpPr>
        <p:grpSpPr>
          <a:xfrm>
            <a:off x="9404736" y="1423447"/>
            <a:ext cx="1967205" cy="2631489"/>
            <a:chOff x="1048220" y="3817856"/>
            <a:chExt cx="1967205" cy="263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D0833C-DF74-48B3-805A-D1795EFED60E}"/>
                </a:ext>
              </a:extLst>
            </p:cNvPr>
            <p:cNvSpPr txBox="1"/>
            <p:nvPr/>
          </p:nvSpPr>
          <p:spPr>
            <a:xfrm>
              <a:off x="1048220" y="3817856"/>
              <a:ext cx="18421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14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B769DA-2A82-4539-8E33-C88D5AA00B3F}"/>
                </a:ext>
              </a:extLst>
            </p:cNvPr>
            <p:cNvSpPr txBox="1"/>
            <p:nvPr/>
          </p:nvSpPr>
          <p:spPr>
            <a:xfrm>
              <a:off x="1088294" y="5303770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3C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September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26CF6-D9A9-43DA-8DBF-4A0BBFC5BCB7}"/>
                </a:ext>
              </a:extLst>
            </p:cNvPr>
            <p:cNvSpPr txBox="1"/>
            <p:nvPr/>
          </p:nvSpPr>
          <p:spPr>
            <a:xfrm>
              <a:off x="1163167" y="5679904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1200" cap="none" spc="600" normalizeH="0" baseline="0" noProof="0" dirty="0">
                  <a:ln>
                    <a:noFill/>
                  </a:ln>
                  <a:solidFill>
                    <a:srgbClr val="7FB902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2018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366A8F-3D5A-4A76-A3F7-430139AC5D7B}"/>
              </a:ext>
            </a:extLst>
          </p:cNvPr>
          <p:cNvSpPr txBox="1"/>
          <p:nvPr/>
        </p:nvSpPr>
        <p:spPr>
          <a:xfrm>
            <a:off x="316868" y="353045"/>
            <a:ext cx="6244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Scotland’s only FREE Data Platform Community 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22C1F-8D34-4EDF-8C55-22B127495674}"/>
              </a:ext>
            </a:extLst>
          </p:cNvPr>
          <p:cNvSpPr/>
          <p:nvPr/>
        </p:nvSpPr>
        <p:spPr>
          <a:xfrm>
            <a:off x="316868" y="4012327"/>
            <a:ext cx="11542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full day and 2 tracks of training sessions covering 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aspects of the Microsoft Data Platform: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SQL Server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Azure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 BI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PowerShell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Business Intelligence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Data Warehousing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Analytics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AEBD4ED-D719-42DE-8B8E-612E7D63E950}"/>
              </a:ext>
            </a:extLst>
          </p:cNvPr>
          <p:cNvSpPr/>
          <p:nvPr/>
        </p:nvSpPr>
        <p:spPr>
          <a:xfrm rot="10800000">
            <a:off x="9797592" y="-7244"/>
            <a:ext cx="2394408" cy="23944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B2ED-AA84-44DD-8F4B-B32F7FE01CB5}"/>
              </a:ext>
            </a:extLst>
          </p:cNvPr>
          <p:cNvSpPr txBox="1"/>
          <p:nvPr/>
        </p:nvSpPr>
        <p:spPr>
          <a:xfrm>
            <a:off x="10178876" y="98182"/>
            <a:ext cx="194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SAVE THE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C9F0A-3E8D-45C2-AD83-9E5BB195AE3A}"/>
              </a:ext>
            </a:extLst>
          </p:cNvPr>
          <p:cNvSpPr txBox="1"/>
          <p:nvPr/>
        </p:nvSpPr>
        <p:spPr>
          <a:xfrm>
            <a:off x="246941" y="5074156"/>
            <a:ext cx="82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Speaker Submissions now OPEN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Registration opens 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EF72CD-8849-4AEE-A606-3129B2E5B526}"/>
              </a:ext>
            </a:extLst>
          </p:cNvPr>
          <p:cNvGrpSpPr/>
          <p:nvPr/>
        </p:nvGrpSpPr>
        <p:grpSpPr>
          <a:xfrm>
            <a:off x="8702815" y="5252006"/>
            <a:ext cx="3395755" cy="1477328"/>
            <a:chOff x="440954" y="2649037"/>
            <a:chExt cx="3395755" cy="14773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40303B-8B9C-4203-A04D-A9F2CEB23E76}"/>
                </a:ext>
              </a:extLst>
            </p:cNvPr>
            <p:cNvSpPr/>
            <p:nvPr/>
          </p:nvSpPr>
          <p:spPr>
            <a:xfrm>
              <a:off x="440954" y="2649037"/>
              <a:ext cx="339575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More info at: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SQLGLA.co.uk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    @SQLGLA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Get news first with our mailing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list: </a:t>
              </a: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http://bit.ly/sqlgla2018</a:t>
              </a:r>
            </a:p>
          </p:txBody>
        </p:sp>
        <p:pic>
          <p:nvPicPr>
            <p:cNvPr id="15" name="Picture 14" descr="https://designshack.net/wp-content/uploads/larrybird-2.jpg">
              <a:extLst>
                <a:ext uri="{FF2B5EF4-FFF2-40B4-BE49-F238E27FC236}">
                  <a16:creationId xmlns:a16="http://schemas.microsoft.com/office/drawing/2014/main" id="{6D2116F8-668D-43DE-8756-FBE221748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63" y="3279747"/>
              <a:ext cx="305869" cy="2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94061-8721-4071-A230-23B4BA9B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93" y="5057744"/>
            <a:ext cx="1079804" cy="1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Other PowerShell events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9"/>
            <a:ext cx="11636054" cy="46974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/>
            </a:pPr>
            <a:r>
              <a:rPr sz="2800" dirty="0">
                <a:latin typeface="Montserrat" panose="02000505000000020004" pitchFamily="2" charset="0"/>
              </a:rPr>
              <a:t>PowerShell &amp; </a:t>
            </a:r>
            <a:r>
              <a:rPr sz="2800" dirty="0" err="1">
                <a:latin typeface="Montserrat" panose="02000505000000020004" pitchFamily="2" charset="0"/>
              </a:rPr>
              <a:t>WinOps</a:t>
            </a:r>
            <a:r>
              <a:rPr sz="2800" dirty="0">
                <a:latin typeface="Montserrat" panose="02000505000000020004" pitchFamily="2" charset="0"/>
              </a:rPr>
              <a:t> Fundamentals </a:t>
            </a:r>
            <a:r>
              <a:rPr lang="en-GB" sz="2800" u="sng" dirty="0">
                <a:uFill>
                  <a:solidFill>
                    <a:srgbClr val="FFFFFF"/>
                  </a:solidFill>
                </a:uFill>
                <a:latin typeface="Montserrat" panose="02000505000000020004" pitchFamily="2" charset="0"/>
                <a:hlinkClick r:id="rId2"/>
              </a:rPr>
              <a:t>https://rebrand.ly/powershell-winops-fundamentals</a:t>
            </a:r>
            <a:endParaRPr sz="2800" u="sng" dirty="0">
              <a:uFill>
                <a:solidFill>
                  <a:srgbClr val="FFFFFF"/>
                </a:solidFill>
              </a:uFill>
              <a:latin typeface="Montserrat" panose="02000505000000020004" pitchFamily="2" charset="0"/>
              <a:hlinkClick r:id="rId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2FA92-B99D-4E0A-A32C-10756EF29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2D8A0-AF80-4FA7-8EC5-7265D655E242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53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 lnSpcReduction="10000"/>
          </a:bodyPr>
          <a:lstStyle/>
          <a:p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7.00pm – Welcome, introductions and agenda</a:t>
            </a:r>
          </a:p>
          <a:p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7.15pm – </a:t>
            </a:r>
            <a:r>
              <a:rPr lang="en-GB" sz="2800" b="1" dirty="0">
                <a:latin typeface="Montserrat" panose="02000505000000020004" pitchFamily="2" charset="0"/>
              </a:rPr>
              <a:t>'Don't Reinvent the Wheel, Just Realign It' </a:t>
            </a:r>
            <a:r>
              <a:rPr lang="en-GB" sz="2800" dirty="0">
                <a:latin typeface="Montserrat" panose="02000505000000020004" pitchFamily="2" charset="0"/>
              </a:rPr>
              <a:t>by Josh King (@</a:t>
            </a:r>
            <a:r>
              <a:rPr lang="en-GB" sz="2800" dirty="0" err="1">
                <a:latin typeface="Montserrat" panose="02000505000000020004" pitchFamily="2" charset="0"/>
              </a:rPr>
              <a:t>WindosNZ</a:t>
            </a:r>
            <a:r>
              <a:rPr lang="en-GB" sz="2800" dirty="0">
                <a:latin typeface="Montserrat" panose="02000505000000020004" pitchFamily="2" charset="0"/>
              </a:rPr>
              <a:t>)</a:t>
            </a:r>
          </a:p>
          <a:p>
            <a:endParaRPr lang="en-GB" sz="28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8.15pm – Break</a:t>
            </a:r>
          </a:p>
          <a:p>
            <a:endParaRPr lang="en-GB" sz="28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8.20pm 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– </a:t>
            </a:r>
            <a:r>
              <a:rPr lang="en-GB" sz="2800" b="1" dirty="0">
                <a:latin typeface="Montserrat" panose="02000505000000020004" pitchFamily="2" charset="0"/>
                <a:cs typeface="Calibri" panose="020F0502020204030204" pitchFamily="34" charset="0"/>
              </a:rPr>
              <a:t>'</a:t>
            </a:r>
            <a:r>
              <a:rPr lang="en-GB" sz="2800" b="1" dirty="0" err="1">
                <a:latin typeface="Montserrat" panose="02000505000000020004" pitchFamily="2" charset="0"/>
                <a:cs typeface="Calibri" panose="020F0502020204030204" pitchFamily="34" charset="0"/>
              </a:rPr>
              <a:t>Hitchikers</a:t>
            </a:r>
            <a:r>
              <a:rPr lang="en-GB" sz="2800" b="1" dirty="0">
                <a:latin typeface="Montserrat" panose="02000505000000020004" pitchFamily="2" charset="0"/>
                <a:cs typeface="Calibri" panose="020F0502020204030204" pitchFamily="34" charset="0"/>
              </a:rPr>
              <a:t> Guide to user-friendly module design' 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by Friedrich </a:t>
            </a:r>
            <a:r>
              <a:rPr lang="en-GB" sz="2800" dirty="0" err="1">
                <a:latin typeface="Montserrat" panose="02000505000000020004" pitchFamily="2" charset="0"/>
                <a:cs typeface="Calibri" panose="020F0502020204030204" pitchFamily="34" charset="0"/>
              </a:rPr>
              <a:t>Weinmann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 (@</a:t>
            </a:r>
            <a:r>
              <a:rPr lang="en-GB" sz="2800" dirty="0" err="1">
                <a:latin typeface="Montserrat" panose="02000505000000020004" pitchFamily="2" charset="0"/>
                <a:cs typeface="Calibri" panose="020F0502020204030204" pitchFamily="34" charset="0"/>
              </a:rPr>
              <a:t>FredWeinmann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)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9.30pm </a:t>
            </a:r>
            <a:r>
              <a:rPr lang="en-GB" sz="2800" dirty="0">
                <a:latin typeface="Montserrat" panose="02000505000000020004" pitchFamily="2" charset="0"/>
                <a:cs typeface="Calibri" panose="020F0502020204030204" pitchFamily="34" charset="0"/>
              </a:rPr>
              <a:t>– Thanks </a:t>
            </a:r>
            <a:r>
              <a:rPr lang="en-GB" sz="2800" dirty="0" err="1">
                <a:latin typeface="Montserrat" panose="02000505000000020004" pitchFamily="2" charset="0"/>
                <a:cs typeface="Calibri" panose="020F0502020204030204" pitchFamily="34" charset="0"/>
              </a:rPr>
              <a:t>you’s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1423</TotalTime>
  <Words>329</Words>
  <Application>Microsoft Office PowerPoint</Application>
  <PresentationFormat>Widescreen</PresentationFormat>
  <Paragraphs>64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Helvetica</vt:lpstr>
      <vt:lpstr>Montserrat</vt:lpstr>
      <vt:lpstr>Roboto</vt:lpstr>
      <vt:lpstr>Wingdings</vt:lpstr>
      <vt:lpstr>Banded</vt:lpstr>
      <vt:lpstr>Office Theme</vt:lpstr>
      <vt:lpstr>1_Banded</vt:lpstr>
      <vt:lpstr>PowerShell &amp; DEVOPS User Group</vt:lpstr>
      <vt:lpstr>scottish POWERSHELL &amp; DEVOPS user group</vt:lpstr>
      <vt:lpstr>uk POWERSHELL &amp; DEVOPS user groups</vt:lpstr>
      <vt:lpstr>May meetup venue</vt:lpstr>
      <vt:lpstr>PowerPoint Presentation</vt:lpstr>
      <vt:lpstr>Other PowerShell events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106</cp:revision>
  <dcterms:created xsi:type="dcterms:W3CDTF">2016-10-27T15:24:17Z</dcterms:created>
  <dcterms:modified xsi:type="dcterms:W3CDTF">2018-04-25T20:35:13Z</dcterms:modified>
  <cp:contentStatus/>
</cp:coreProperties>
</file>