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72" r:id="rId4"/>
    <p:sldId id="266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ka.ms/pscloudsignu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683" y="2152076"/>
            <a:ext cx="9743235" cy="1739347"/>
          </a:xfrm>
        </p:spPr>
        <p:txBody>
          <a:bodyPr/>
          <a:lstStyle/>
          <a:p>
            <a:pPr algn="l"/>
            <a:r>
              <a:rPr lang="en-GB" dirty="0"/>
              <a:t>PowerShell &amp; DEVOPS</a:t>
            </a:r>
            <a:br>
              <a:rPr lang="en-GB" dirty="0"/>
            </a:br>
            <a:r>
              <a:rPr lang="en-GB" dirty="0"/>
              <a:t>User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Scotland</a:t>
            </a:r>
            <a:br>
              <a:rPr lang="en-GB" sz="2800" b="1" i="1" dirty="0"/>
            </a:br>
            <a:r>
              <a:rPr lang="en-GB" sz="2800" b="1" i="1" dirty="0"/>
              <a:t>21/06/2017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11" y="1976146"/>
            <a:ext cx="1915276" cy="191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23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agenda!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 lnSpcReduction="10000"/>
          </a:bodyPr>
          <a:lstStyle/>
          <a:p>
            <a:r>
              <a:rPr lang="en-GB" sz="3400" b="1" dirty="0"/>
              <a:t>7.00pm – Waiting room for general chit chat</a:t>
            </a:r>
          </a:p>
          <a:p>
            <a:r>
              <a:rPr lang="en-GB" sz="3400" b="1" dirty="0"/>
              <a:t>7.10pm – Welcome, introductions and agenda</a:t>
            </a:r>
            <a:br>
              <a:rPr lang="en-GB" sz="3400" b="1" dirty="0"/>
            </a:br>
            <a:r>
              <a:rPr lang="en-GB" sz="3400" b="1" dirty="0"/>
              <a:t>		</a:t>
            </a:r>
            <a:r>
              <a:rPr lang="en-GB" b="1" dirty="0"/>
              <a:t>(Paul Broadwith @</a:t>
            </a:r>
            <a:r>
              <a:rPr lang="en-GB" b="1" dirty="0" err="1"/>
              <a:t>pauby</a:t>
            </a:r>
            <a:r>
              <a:rPr lang="en-GB" b="1" dirty="0"/>
              <a:t>)</a:t>
            </a:r>
          </a:p>
          <a:p>
            <a:r>
              <a:rPr lang="en-GB" sz="3400" b="1" dirty="0"/>
              <a:t>7.20pm – Learn PowerShell In A Month Of Lunches</a:t>
            </a:r>
            <a:br>
              <a:rPr lang="en-GB" sz="3400" b="1" dirty="0"/>
            </a:br>
            <a:r>
              <a:rPr lang="en-GB" sz="3400" b="1" dirty="0"/>
              <a:t>		</a:t>
            </a:r>
            <a:r>
              <a:rPr lang="en-GB" b="1" dirty="0"/>
              <a:t>(Colin </a:t>
            </a:r>
            <a:r>
              <a:rPr lang="en-GB" b="1" dirty="0" err="1"/>
              <a:t>Westwater</a:t>
            </a:r>
            <a:r>
              <a:rPr lang="en-GB" b="1" dirty="0"/>
              <a:t> @</a:t>
            </a:r>
            <a:r>
              <a:rPr lang="en-GB" b="1" dirty="0" err="1"/>
              <a:t>cwestwater</a:t>
            </a:r>
            <a:r>
              <a:rPr lang="en-GB" b="1" dirty="0"/>
              <a:t>) </a:t>
            </a:r>
          </a:p>
          <a:p>
            <a:r>
              <a:rPr lang="en-GB" sz="3400" b="1" dirty="0"/>
              <a:t>7.40pm – Be A Good </a:t>
            </a:r>
            <a:r>
              <a:rPr lang="en-GB" sz="3400" b="1"/>
              <a:t>PowerShell Citizen</a:t>
            </a:r>
            <a:br>
              <a:rPr lang="en-GB" sz="3400" b="1" dirty="0"/>
            </a:br>
            <a:r>
              <a:rPr lang="en-GB" sz="3400" b="1" dirty="0"/>
              <a:t>		</a:t>
            </a:r>
            <a:r>
              <a:rPr lang="en-GB" b="1" dirty="0"/>
              <a:t>(Paul Broadwith @</a:t>
            </a:r>
            <a:r>
              <a:rPr lang="en-GB" b="1" dirty="0" err="1"/>
              <a:t>pauby</a:t>
            </a:r>
            <a:r>
              <a:rPr lang="en-GB" b="1" dirty="0"/>
              <a:t>)</a:t>
            </a:r>
            <a:endParaRPr lang="en-GB" sz="3400" b="1" dirty="0"/>
          </a:p>
          <a:p>
            <a:r>
              <a:rPr lang="en-GB" sz="3400" b="1" dirty="0"/>
              <a:t>8.40pm – Wrap up / Close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84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2" y="2011680"/>
            <a:ext cx="6549258" cy="1588770"/>
          </a:xfrm>
        </p:spPr>
        <p:txBody>
          <a:bodyPr>
            <a:normAutofit lnSpcReduction="10000"/>
          </a:bodyPr>
          <a:lstStyle/>
          <a:p>
            <a:r>
              <a:rPr lang="en-GB" sz="3400" b="1" dirty="0" err="1"/>
              <a:t>WinOps</a:t>
            </a:r>
            <a:r>
              <a:rPr lang="en-GB" sz="3400" b="1" dirty="0"/>
              <a:t> 2017</a:t>
            </a:r>
          </a:p>
          <a:p>
            <a:pPr lvl="1"/>
            <a:r>
              <a:rPr lang="en-GB" sz="3200" b="1" dirty="0"/>
              <a:t>Wed 20th – </a:t>
            </a:r>
            <a:r>
              <a:rPr lang="en-GB" sz="3200" b="1" dirty="0" err="1"/>
              <a:t>Thur</a:t>
            </a:r>
            <a:r>
              <a:rPr lang="en-GB" sz="3200" b="1" dirty="0"/>
              <a:t> 21st September</a:t>
            </a:r>
          </a:p>
          <a:p>
            <a:pPr lvl="1"/>
            <a:r>
              <a:rPr lang="en-GB" sz="3200" b="1" dirty="0"/>
              <a:t>http://winops.org </a:t>
            </a:r>
            <a:endParaRPr lang="en-GB" sz="3000" b="1" dirty="0"/>
          </a:p>
          <a:p>
            <a:pPr lvl="2"/>
            <a:endParaRPr lang="en-GB" sz="3000" b="1" dirty="0"/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35" y="977798"/>
            <a:ext cx="4698665" cy="55035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42" y="3596199"/>
            <a:ext cx="6549258" cy="2917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70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953" y="284176"/>
            <a:ext cx="8943046" cy="1508760"/>
          </a:xfrm>
        </p:spPr>
        <p:txBody>
          <a:bodyPr/>
          <a:lstStyle/>
          <a:p>
            <a:r>
              <a:rPr lang="en-GB" dirty="0" err="1"/>
              <a:t>Powershell</a:t>
            </a:r>
            <a:r>
              <a:rPr lang="en-GB" dirty="0"/>
              <a:t> News!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2011679"/>
            <a:ext cx="11582400" cy="4483713"/>
          </a:xfrm>
        </p:spPr>
        <p:txBody>
          <a:bodyPr>
            <a:normAutofit/>
          </a:bodyPr>
          <a:lstStyle/>
          <a:p>
            <a:r>
              <a:rPr lang="en-GB" sz="3600" dirty="0"/>
              <a:t>PowerShell Core 6 Beta 1</a:t>
            </a:r>
          </a:p>
          <a:p>
            <a:pPr lvl="1"/>
            <a:r>
              <a:rPr lang="en-GB" dirty="0"/>
              <a:t>PowerShell Team Blog at </a:t>
            </a:r>
            <a:r>
              <a:rPr lang="en-GB" b="1" dirty="0">
                <a:latin typeface="Consolas" panose="020B0609020204030204" pitchFamily="49" charset="0"/>
              </a:rPr>
              <a:t>https://blogs.msdn.microsoft.com/powershell/</a:t>
            </a:r>
          </a:p>
          <a:p>
            <a:r>
              <a:rPr lang="en-GB" sz="3600" dirty="0"/>
              <a:t>VS Code PowerShell extension reached version 1.0</a:t>
            </a:r>
          </a:p>
          <a:p>
            <a:r>
              <a:rPr lang="en-GB" sz="3600" dirty="0"/>
              <a:t>Azure Cloud Shell – PowerShell version in preview</a:t>
            </a:r>
          </a:p>
          <a:p>
            <a:pPr lvl="1"/>
            <a:r>
              <a:rPr lang="en-GB" dirty="0"/>
              <a:t>More information at </a:t>
            </a:r>
            <a:r>
              <a:rPr lang="en-GB" b="1" dirty="0">
                <a:latin typeface="Consolas" panose="020B0609020204030204" pitchFamily="49" charset="0"/>
              </a:rPr>
              <a:t>https://azure.microsoft.com/en-gb/features/cloud-shell/</a:t>
            </a:r>
          </a:p>
          <a:p>
            <a:pPr lvl="1"/>
            <a:r>
              <a:rPr lang="en-GB" dirty="0"/>
              <a:t>Private preview signup at </a:t>
            </a:r>
            <a:r>
              <a:rPr lang="en-GB" b="1" dirty="0">
                <a:latin typeface="Consolas" panose="020B0609020204030204" pitchFamily="49" charset="0"/>
                <a:hlinkClick r:id="rId2"/>
              </a:rPr>
              <a:t>http://aka.ms/pscloudsignup</a:t>
            </a:r>
            <a:endParaRPr lang="en-GB" b="1" dirty="0">
              <a:latin typeface="Consolas" panose="020B0609020204030204" pitchFamily="49" charset="0"/>
            </a:endParaRPr>
          </a:p>
          <a:p>
            <a:r>
              <a:rPr lang="en-GB" sz="3600" dirty="0"/>
              <a:t>Glasgow Azure User Group</a:t>
            </a:r>
          </a:p>
          <a:p>
            <a:pPr lvl="1"/>
            <a:r>
              <a:rPr lang="en-GB" sz="3400" dirty="0"/>
              <a:t>Next meetup 23 August</a:t>
            </a:r>
          </a:p>
        </p:txBody>
      </p:sp>
      <p:pic>
        <p:nvPicPr>
          <p:cNvPr id="4" name="Picture 2" descr="https://www.powershellgallery.com/Content/Images/packageDefault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6" y="61397"/>
            <a:ext cx="1731538" cy="17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50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86" y="2483632"/>
            <a:ext cx="3045384" cy="3045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GB" dirty="0"/>
              <a:t>Join the PSUG Slack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>
            <a:normAutofit/>
          </a:bodyPr>
          <a:lstStyle/>
          <a:p>
            <a:r>
              <a:rPr lang="en-GB" dirty="0"/>
              <a:t>We’re here: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https://get-psuguk.herokuapp.com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Or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http://bit.ly/2eQyxOD</a:t>
            </a:r>
            <a:br>
              <a:rPr lang="en-GB" b="1" dirty="0"/>
            </a:br>
            <a:br>
              <a:rPr lang="en-GB" b="1" dirty="0"/>
            </a:br>
            <a:r>
              <a:rPr lang="en-GB" b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18" y="-66956"/>
            <a:ext cx="2078636" cy="2078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CCD450-DD9B-4828-93DF-5818358510D7}"/>
              </a:ext>
            </a:extLst>
          </p:cNvPr>
          <p:cNvSpPr txBox="1"/>
          <p:nvPr/>
        </p:nvSpPr>
        <p:spPr>
          <a:xfrm>
            <a:off x="10705093" y="6418556"/>
            <a:ext cx="14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@</a:t>
            </a:r>
            <a:r>
              <a:rPr lang="en-GB" b="1" dirty="0" err="1"/>
              <a:t>ScotPSUG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93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FFFFFF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451</TotalTime>
  <Words>143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Consolas</vt:lpstr>
      <vt:lpstr>Corbel</vt:lpstr>
      <vt:lpstr>Wingdings</vt:lpstr>
      <vt:lpstr>Banded</vt:lpstr>
      <vt:lpstr>PowerShell &amp; DEVOPS User Group</vt:lpstr>
      <vt:lpstr>agenda!</vt:lpstr>
      <vt:lpstr>events</vt:lpstr>
      <vt:lpstr>Powershell News!</vt:lpstr>
      <vt:lpstr>Join the PSUG Slack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PowerShell &amp; Devops User Group</dc:title>
  <dc:creator>Paul Broadwith</dc:creator>
  <cp:lastModifiedBy>Paul Broadwith</cp:lastModifiedBy>
  <cp:revision>43</cp:revision>
  <dcterms:created xsi:type="dcterms:W3CDTF">2016-10-27T15:24:17Z</dcterms:created>
  <dcterms:modified xsi:type="dcterms:W3CDTF">2017-06-21T18:22:01Z</dcterms:modified>
</cp:coreProperties>
</file>