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6" r:id="rId4"/>
    <p:sldId id="277" r:id="rId5"/>
    <p:sldId id="275" r:id="rId6"/>
    <p:sldId id="272" r:id="rId7"/>
    <p:sldId id="273" r:id="rId8"/>
    <p:sldId id="274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s.msdn.microsoft.com/powershell/2017/08/24/windows-powershell-2-0-deprec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683" y="2152076"/>
            <a:ext cx="9743235" cy="1739347"/>
          </a:xfrm>
        </p:spPr>
        <p:txBody>
          <a:bodyPr/>
          <a:lstStyle/>
          <a:p>
            <a:pPr algn="l"/>
            <a:r>
              <a:rPr lang="en-GB" dirty="0"/>
              <a:t>PowerShell &amp; DEVOPS</a:t>
            </a:r>
            <a:br>
              <a:rPr lang="en-GB" dirty="0"/>
            </a:br>
            <a:r>
              <a:rPr lang="en-GB" dirty="0"/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Scotland</a:t>
            </a:r>
            <a:br>
              <a:rPr lang="en-GB" sz="2800" b="1" i="1" dirty="0"/>
            </a:br>
            <a:r>
              <a:rPr lang="en-GB" sz="2800" b="1" i="1" dirty="0"/>
              <a:t>30/08/2017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-66956"/>
            <a:ext cx="2078636" cy="2078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scottish</a:t>
            </a:r>
            <a:r>
              <a:rPr lang="en-GB" dirty="0"/>
              <a:t>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Scottish PowerShell &amp; Devops User Group</a:t>
            </a:r>
          </a:p>
          <a:p>
            <a:pPr marL="228600" lvl="1" indent="0">
              <a:buNone/>
            </a:pPr>
            <a:r>
              <a:rPr lang="en-GB" sz="3200" b="1" dirty="0"/>
              <a:t>     https://psdevopsug.scot</a:t>
            </a:r>
          </a:p>
          <a:p>
            <a:pPr lvl="1"/>
            <a:r>
              <a:rPr lang="en-GB" sz="3200" b="1" dirty="0"/>
              <a:t>   @</a:t>
            </a:r>
            <a:r>
              <a:rPr lang="en-GB" sz="3200" b="1" dirty="0" err="1"/>
              <a:t>scotpsug</a:t>
            </a:r>
            <a:endParaRPr lang="en-GB" sz="3200" b="1" dirty="0"/>
          </a:p>
          <a:p>
            <a:pPr lvl="1"/>
            <a:r>
              <a:rPr lang="en-GB" sz="3200" b="1" dirty="0"/>
              <a:t>   https://goo.gl/RGi2N2</a:t>
            </a:r>
          </a:p>
          <a:p>
            <a:pPr lvl="1"/>
            <a:r>
              <a:rPr lang="en-GB" sz="3200" b="1" dirty="0"/>
              <a:t>Organiser – Paul Broadwith </a:t>
            </a:r>
            <a:r>
              <a:rPr lang="en-GB" sz="1800" b="1" dirty="0"/>
              <a:t>(@</a:t>
            </a:r>
            <a:r>
              <a:rPr lang="en-GB" sz="1800" b="1" dirty="0" err="1"/>
              <a:t>pauby</a:t>
            </a:r>
            <a:r>
              <a:rPr lang="en-GB" sz="1800" b="1" dirty="0"/>
              <a:t>)</a:t>
            </a:r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2" y="2608975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45" y="3084421"/>
            <a:ext cx="409384" cy="409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74109E-93FA-4AB3-8F08-2CA2E9E1F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12" y="3642080"/>
            <a:ext cx="409261" cy="4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uk</a:t>
            </a:r>
            <a:r>
              <a:rPr lang="en-GB" dirty="0"/>
              <a:t>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London PowerShell &amp; Devops User Group</a:t>
            </a:r>
          </a:p>
          <a:p>
            <a:pPr marL="228600" lvl="1" indent="0">
              <a:buNone/>
            </a:pPr>
            <a:r>
              <a:rPr lang="en-GB" sz="3200" b="1" dirty="0"/>
              <a:t>     https://powershell.org.uk/             @</a:t>
            </a:r>
            <a:r>
              <a:rPr lang="en-GB" sz="3200" b="1" dirty="0" err="1"/>
              <a:t>lonpsug</a:t>
            </a:r>
            <a:endParaRPr lang="en-GB" sz="3200" b="1" dirty="0"/>
          </a:p>
          <a:p>
            <a:pPr lvl="1"/>
            <a:r>
              <a:rPr lang="en-GB" sz="3200" b="1" dirty="0"/>
              <a:t>Organisers - </a:t>
            </a:r>
            <a:r>
              <a:rPr lang="en-GB" sz="3000" b="1" dirty="0"/>
              <a:t>Iain Brighton </a:t>
            </a:r>
            <a:r>
              <a:rPr lang="en-GB" sz="1800" b="1" dirty="0"/>
              <a:t>(@</a:t>
            </a:r>
            <a:r>
              <a:rPr lang="en-GB" sz="1800" b="1" dirty="0" err="1"/>
              <a:t>iainbrighton</a:t>
            </a:r>
            <a:r>
              <a:rPr lang="en-GB" sz="1800" b="1" dirty="0"/>
              <a:t>)</a:t>
            </a:r>
            <a:r>
              <a:rPr lang="en-GB" sz="3000" b="1" dirty="0"/>
              <a:t>, Gael Colas </a:t>
            </a:r>
            <a:r>
              <a:rPr lang="en-GB" sz="1800" b="1" dirty="0"/>
              <a:t>(@</a:t>
            </a:r>
            <a:r>
              <a:rPr lang="en-GB" sz="1800" b="1" dirty="0" err="1"/>
              <a:t>gaelcolas</a:t>
            </a:r>
            <a:r>
              <a:rPr lang="en-GB" sz="1800" b="1" dirty="0"/>
              <a:t>), </a:t>
            </a:r>
            <a:r>
              <a:rPr lang="en-GB" sz="3000" b="1" dirty="0"/>
              <a:t>Ebru </a:t>
            </a:r>
            <a:r>
              <a:rPr lang="en-GB" sz="3000" b="1" dirty="0" err="1"/>
              <a:t>Cucen</a:t>
            </a:r>
            <a:r>
              <a:rPr lang="en-GB" sz="3000" b="1" dirty="0"/>
              <a:t> </a:t>
            </a:r>
            <a:r>
              <a:rPr lang="en-GB" sz="1800" b="1" dirty="0"/>
              <a:t>(@</a:t>
            </a:r>
            <a:r>
              <a:rPr lang="en-GB" sz="1800" b="1" dirty="0" err="1"/>
              <a:t>ebrucucen</a:t>
            </a:r>
            <a:r>
              <a:rPr lang="en-GB" sz="1800" b="1" dirty="0"/>
              <a:t>), </a:t>
            </a:r>
            <a:r>
              <a:rPr lang="en-GB" sz="3000" b="1" dirty="0"/>
              <a:t>Daniel Krebs </a:t>
            </a:r>
            <a:r>
              <a:rPr lang="en-GB" sz="1800" b="1" dirty="0"/>
              <a:t>(@dan1el42)</a:t>
            </a:r>
          </a:p>
          <a:p>
            <a:endParaRPr lang="en-GB" sz="3200" b="1" dirty="0"/>
          </a:p>
          <a:p>
            <a:r>
              <a:rPr lang="en-GB" sz="3200" b="1" dirty="0"/>
              <a:t>Southampton PowerShell &amp; Devops User Group	  </a:t>
            </a:r>
          </a:p>
          <a:p>
            <a:pPr lvl="1"/>
            <a:r>
              <a:rPr lang="en-GB" sz="3000" b="1" dirty="0"/>
              <a:t>   https://powershell.org.uk/                  @</a:t>
            </a:r>
            <a:r>
              <a:rPr lang="en-GB" sz="3000" b="1" dirty="0" err="1"/>
              <a:t>UKSthCoastPSUG</a:t>
            </a:r>
            <a:r>
              <a:rPr lang="en-GB" sz="3000" b="1" dirty="0"/>
              <a:t> </a:t>
            </a:r>
          </a:p>
          <a:p>
            <a:pPr lvl="1"/>
            <a:r>
              <a:rPr lang="en-GB" sz="3000" b="1" dirty="0"/>
              <a:t>Organiser – Jonathan </a:t>
            </a:r>
            <a:r>
              <a:rPr lang="en-GB" sz="3000" b="1" dirty="0" err="1"/>
              <a:t>Medd</a:t>
            </a:r>
            <a:r>
              <a:rPr lang="en-GB" sz="3000" b="1" dirty="0"/>
              <a:t> (@</a:t>
            </a:r>
            <a:r>
              <a:rPr lang="en-GB" sz="3000" b="1" dirty="0" err="1"/>
              <a:t>jonathanmedd</a:t>
            </a:r>
            <a:r>
              <a:rPr lang="en-GB" sz="3000" b="1" dirty="0"/>
              <a:t>)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8" y="2613169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665" y="2613169"/>
            <a:ext cx="409384" cy="409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E96DC-ABF1-4E9D-B21D-5FE68231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7" y="5261009"/>
            <a:ext cx="327171" cy="327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9F80B-26B6-49DD-8823-4676C82C4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84" y="5261009"/>
            <a:ext cx="409384" cy="4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uk</a:t>
            </a:r>
            <a:r>
              <a:rPr lang="en-GB" dirty="0"/>
              <a:t>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849" y="2852257"/>
            <a:ext cx="10595391" cy="3643135"/>
          </a:xfrm>
        </p:spPr>
        <p:txBody>
          <a:bodyPr>
            <a:normAutofit/>
          </a:bodyPr>
          <a:lstStyle/>
          <a:p>
            <a:r>
              <a:rPr lang="en-GB" sz="3400" b="1" dirty="0"/>
              <a:t>You can find details of all of the groups:</a:t>
            </a:r>
          </a:p>
          <a:p>
            <a:pPr lvl="1"/>
            <a:r>
              <a:rPr lang="en-GB" sz="3200" b="1" dirty="0"/>
              <a:t> https://powershell.org.uk/</a:t>
            </a:r>
          </a:p>
          <a:p>
            <a:pPr lvl="1"/>
            <a:r>
              <a:rPr lang="en-GB" sz="3200" b="1" dirty="0"/>
              <a:t> https://github.com/powershellorguk</a:t>
            </a:r>
          </a:p>
          <a:p>
            <a:pPr lvl="1"/>
            <a:r>
              <a:rPr lang="en-GB" sz="3200" b="1" dirty="0"/>
              <a:t> https://psuguk.video</a:t>
            </a:r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357607-67E7-4989-81C0-2CFA0A24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38" y="4482127"/>
            <a:ext cx="458274" cy="3211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863" y="3964319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863" y="3415293"/>
            <a:ext cx="388449" cy="3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7.00pm – Waiting room for general chit chat;</a:t>
            </a:r>
          </a:p>
          <a:p>
            <a:r>
              <a:rPr lang="en-GB" sz="3400" b="1" dirty="0"/>
              <a:t>7.05pm – Welcome, introductions and agenda;</a:t>
            </a:r>
          </a:p>
          <a:p>
            <a:r>
              <a:rPr lang="en-GB" sz="3400" b="1" dirty="0"/>
              <a:t>7.10pm – PowerShell and Devops news and events roundup;</a:t>
            </a:r>
          </a:p>
          <a:p>
            <a:r>
              <a:rPr lang="en-GB" sz="3400" b="1" dirty="0"/>
              <a:t>7.30pm – Validate Your PowerShell Parameters with </a:t>
            </a:r>
            <a:r>
              <a:rPr lang="en-GB" sz="3400" b="1" dirty="0" err="1"/>
              <a:t>Enums</a:t>
            </a:r>
            <a:r>
              <a:rPr lang="en-GB" sz="3400" b="1" dirty="0"/>
              <a:t>;</a:t>
            </a:r>
            <a:br>
              <a:rPr lang="en-GB" sz="3400" b="1" dirty="0"/>
            </a:br>
            <a:r>
              <a:rPr lang="en-GB" sz="3400" b="1" dirty="0"/>
              <a:t>		</a:t>
            </a:r>
            <a:r>
              <a:rPr lang="en-GB" sz="2000" b="1" dirty="0"/>
              <a:t>(Paul Broadwith @</a:t>
            </a:r>
            <a:r>
              <a:rPr lang="en-GB" sz="2000" b="1" dirty="0" err="1"/>
              <a:t>pauby</a:t>
            </a:r>
            <a:r>
              <a:rPr lang="en-GB" sz="2000" b="1" dirty="0"/>
              <a:t>)</a:t>
            </a:r>
          </a:p>
          <a:p>
            <a:pPr lvl="0">
              <a:buClr>
                <a:srgbClr val="FFFFFF"/>
              </a:buClr>
            </a:pPr>
            <a:r>
              <a:rPr lang="en-GB" sz="3400" b="1" dirty="0">
                <a:solidFill>
                  <a:srgbClr val="FFFFFF"/>
                </a:solidFill>
              </a:rPr>
              <a:t>8.10pm – Wrap up </a:t>
            </a:r>
            <a:r>
              <a:rPr lang="en-GB" sz="3400" b="1">
                <a:solidFill>
                  <a:srgbClr val="FFFFFF"/>
                </a:solidFill>
              </a:rPr>
              <a:t>/ close;</a:t>
            </a:r>
            <a:endParaRPr lang="en-GB" sz="3400" b="1" dirty="0">
              <a:solidFill>
                <a:srgbClr val="FFFFFF"/>
              </a:solidFill>
            </a:endParaRPr>
          </a:p>
          <a:p>
            <a:endParaRPr lang="en-GB" sz="2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67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80"/>
            <a:ext cx="6549258" cy="1588770"/>
          </a:xfrm>
        </p:spPr>
        <p:txBody>
          <a:bodyPr>
            <a:normAutofit lnSpcReduction="10000"/>
          </a:bodyPr>
          <a:lstStyle/>
          <a:p>
            <a:r>
              <a:rPr lang="en-GB" sz="3400" b="1" dirty="0" err="1"/>
              <a:t>WinOps</a:t>
            </a:r>
            <a:r>
              <a:rPr lang="en-GB" sz="3400" b="1" dirty="0"/>
              <a:t> 2017</a:t>
            </a:r>
          </a:p>
          <a:p>
            <a:pPr lvl="1"/>
            <a:r>
              <a:rPr lang="en-GB" sz="3200" b="1" dirty="0"/>
              <a:t>Wed 20th – </a:t>
            </a:r>
            <a:r>
              <a:rPr lang="en-GB" sz="3200" b="1" dirty="0" err="1"/>
              <a:t>Thur</a:t>
            </a:r>
            <a:r>
              <a:rPr lang="en-GB" sz="3200" b="1" dirty="0"/>
              <a:t> 21st September</a:t>
            </a:r>
          </a:p>
          <a:p>
            <a:pPr lvl="1"/>
            <a:r>
              <a:rPr lang="en-GB" sz="3200" b="1" dirty="0"/>
              <a:t>http://winops.org </a:t>
            </a:r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35" y="977798"/>
            <a:ext cx="4698665" cy="550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42" y="3596199"/>
            <a:ext cx="6549258" cy="2917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70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80"/>
            <a:ext cx="6549258" cy="1588770"/>
          </a:xfrm>
        </p:spPr>
        <p:txBody>
          <a:bodyPr>
            <a:normAutofit fontScale="85000" lnSpcReduction="20000"/>
          </a:bodyPr>
          <a:lstStyle/>
          <a:p>
            <a:r>
              <a:rPr lang="en-GB" sz="3400" b="1" dirty="0"/>
              <a:t>PSDAY.UK</a:t>
            </a:r>
          </a:p>
          <a:p>
            <a:pPr lvl="1"/>
            <a:r>
              <a:rPr lang="en-GB" sz="3200" b="1" dirty="0"/>
              <a:t>Friday 22nd September</a:t>
            </a:r>
          </a:p>
          <a:p>
            <a:pPr lvl="1"/>
            <a:r>
              <a:rPr lang="en-GB" sz="3200" b="1" dirty="0"/>
              <a:t>Same venue as </a:t>
            </a:r>
            <a:r>
              <a:rPr lang="en-GB" sz="3200" b="1" dirty="0" err="1"/>
              <a:t>Winops</a:t>
            </a:r>
            <a:endParaRPr lang="en-GB" sz="3200" b="1" dirty="0"/>
          </a:p>
          <a:p>
            <a:pPr lvl="1"/>
            <a:r>
              <a:rPr lang="en-GB" sz="3200" b="1" dirty="0"/>
              <a:t>http://psday.uk </a:t>
            </a:r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90194-D4F4-477B-9FDD-C123D3F9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5" y="3819194"/>
            <a:ext cx="3152775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775D4C-A427-4AEB-8254-6A1F33CC1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710" y="1893604"/>
            <a:ext cx="6629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80"/>
            <a:ext cx="6549258" cy="2065370"/>
          </a:xfrm>
        </p:spPr>
        <p:txBody>
          <a:bodyPr>
            <a:normAutofit fontScale="85000" lnSpcReduction="20000"/>
          </a:bodyPr>
          <a:lstStyle/>
          <a:p>
            <a:r>
              <a:rPr lang="en-GB" sz="3400" b="1" dirty="0"/>
              <a:t>SQL-GLA 2017</a:t>
            </a:r>
          </a:p>
          <a:p>
            <a:pPr lvl="1"/>
            <a:r>
              <a:rPr lang="en-GB" sz="3200" b="1" dirty="0"/>
              <a:t>Friday 10 November 13:30 to 20:00</a:t>
            </a:r>
          </a:p>
          <a:p>
            <a:pPr lvl="1"/>
            <a:r>
              <a:rPr lang="en-GB" sz="3200" b="1" dirty="0" err="1"/>
              <a:t>Trongate</a:t>
            </a:r>
            <a:r>
              <a:rPr lang="en-GB" sz="3200" b="1" dirty="0"/>
              <a:t>, Glasgow</a:t>
            </a:r>
          </a:p>
          <a:p>
            <a:pPr lvl="1"/>
            <a:r>
              <a:rPr lang="en-GB" sz="3200" b="1" dirty="0"/>
              <a:t>Free entry</a:t>
            </a:r>
          </a:p>
          <a:p>
            <a:pPr lvl="1"/>
            <a:r>
              <a:rPr lang="en-GB" sz="3200" b="1" dirty="0"/>
              <a:t>http://sqlglasgow.co.uk</a:t>
            </a:r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45B994-C35B-4602-A471-EB9EC1F12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18" y="4325622"/>
            <a:ext cx="7620000" cy="101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122D30-F882-418A-9F85-EBED5ABEB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637" y="1846116"/>
            <a:ext cx="1753398" cy="45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Powershell</a:t>
            </a:r>
            <a:r>
              <a:rPr lang="en-GB" dirty="0"/>
              <a:t> News!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b="1" dirty="0"/>
              <a:t>Windows PowerShell 2 Deprecated</a:t>
            </a:r>
          </a:p>
          <a:p>
            <a:pPr lvl="1"/>
            <a:r>
              <a:rPr lang="en-GB" b="1" dirty="0"/>
              <a:t>Deprecated in Windows 10 Creators Update</a:t>
            </a:r>
          </a:p>
          <a:p>
            <a:pPr lvl="1"/>
            <a:r>
              <a:rPr lang="en-GB" b="1" dirty="0"/>
              <a:t>No timeline to remove it but you should move away from PS 2 to PowerShell Core compatibility;</a:t>
            </a:r>
          </a:p>
          <a:p>
            <a:pPr lvl="1"/>
            <a:r>
              <a:rPr lang="en-GB" b="1" dirty="0">
                <a:hlinkClick r:id="rId2"/>
              </a:rPr>
              <a:t>https://blogs.msdn.microsoft.com/powershell/2017/08/24/windows-powershell-2-0-deprecation/</a:t>
            </a:r>
            <a:endParaRPr lang="en-GB" b="1" dirty="0"/>
          </a:p>
          <a:p>
            <a:r>
              <a:rPr lang="en-GB" b="1" dirty="0"/>
              <a:t>DSC Resource Kit Release for August 2017</a:t>
            </a:r>
          </a:p>
          <a:p>
            <a:pPr lvl="1"/>
            <a:r>
              <a:rPr lang="en-GB" b="1" dirty="0"/>
              <a:t>Includes 9 new module updates;</a:t>
            </a:r>
          </a:p>
          <a:p>
            <a:pPr lvl="1"/>
            <a:r>
              <a:rPr lang="en-GB" b="1" dirty="0"/>
              <a:t>https://blogs.msdn.microsoft.com/powershell/2017/08/23/dsc-resource-kit-release-august-2017/</a:t>
            </a:r>
          </a:p>
          <a:p>
            <a:r>
              <a:rPr lang="en-GB" b="1" dirty="0" err="1"/>
              <a:t>PSSwagger</a:t>
            </a:r>
            <a:r>
              <a:rPr lang="en-GB" b="1" dirty="0"/>
              <a:t> has been released as open-source</a:t>
            </a:r>
          </a:p>
          <a:p>
            <a:pPr lvl="1"/>
            <a:r>
              <a:rPr lang="en-GB" b="1" dirty="0"/>
              <a:t>First talked about at PowerShell Conference EU in May;</a:t>
            </a:r>
          </a:p>
          <a:p>
            <a:pPr lvl="1"/>
            <a:r>
              <a:rPr lang="en-GB" b="1" dirty="0"/>
              <a:t>Generates PowerShell cmdlets automatically from a RESTful Web Service using </a:t>
            </a:r>
            <a:r>
              <a:rPr lang="en-GB" b="1" dirty="0" err="1"/>
              <a:t>OpenAPI</a:t>
            </a:r>
            <a:r>
              <a:rPr lang="en-GB" b="1" dirty="0"/>
              <a:t> / Swagger; </a:t>
            </a:r>
          </a:p>
          <a:p>
            <a:pPr lvl="1"/>
            <a:r>
              <a:rPr lang="en-GB" b="1" dirty="0"/>
              <a:t>https://blogs.msdn.microsoft.com/powershell/2017/08/15/psswagger-automatically-generate-powershell-cmdlets-from-openapi-f-k-a-swagger-specification/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503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732</TotalTime>
  <Words>384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PowerShell &amp; DEVOPS User Group</vt:lpstr>
      <vt:lpstr>scottish POWERSHELL &amp; DEVOPS user group</vt:lpstr>
      <vt:lpstr>uk POWERSHELL &amp; DEVOPS user groups</vt:lpstr>
      <vt:lpstr>uk POWERSHELL &amp; DEVOPS user groups</vt:lpstr>
      <vt:lpstr>agenda!</vt:lpstr>
      <vt:lpstr>events</vt:lpstr>
      <vt:lpstr>events</vt:lpstr>
      <vt:lpstr>events</vt:lpstr>
      <vt:lpstr>Powershell News!</vt:lpstr>
      <vt:lpstr>Join the PSUG Slack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61</cp:revision>
  <dcterms:created xsi:type="dcterms:W3CDTF">2016-10-27T15:24:17Z</dcterms:created>
  <dcterms:modified xsi:type="dcterms:W3CDTF">2017-08-30T19:43:42Z</dcterms:modified>
</cp:coreProperties>
</file>