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6" r:id="rId4"/>
    <p:sldId id="277" r:id="rId5"/>
    <p:sldId id="275" r:id="rId6"/>
    <p:sldId id="272" r:id="rId7"/>
    <p:sldId id="273" r:id="rId8"/>
    <p:sldId id="274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aug.co.uk/even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logs.msdn.microsoft.com/powershell/2017/11/17/powershell-core-6-release-candidat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2683" y="2152076"/>
            <a:ext cx="9743235" cy="1739347"/>
          </a:xfrm>
        </p:spPr>
        <p:txBody>
          <a:bodyPr/>
          <a:lstStyle/>
          <a:p>
            <a:pPr algn="l"/>
            <a:r>
              <a:rPr lang="en-GB" dirty="0"/>
              <a:t>PowerShell &amp; DEVOPS</a:t>
            </a:r>
            <a:br>
              <a:rPr lang="en-GB" dirty="0"/>
            </a:br>
            <a:r>
              <a:rPr lang="en-GB" dirty="0"/>
              <a:t>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Scotland</a:t>
            </a:r>
            <a:br>
              <a:rPr lang="en-GB" sz="2800" b="1" i="1" dirty="0"/>
            </a:br>
            <a:r>
              <a:rPr lang="en-GB" sz="2800" b="1" i="1" dirty="0"/>
              <a:t>28/11/2017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86" y="2483632"/>
            <a:ext cx="3045384" cy="304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GB" dirty="0"/>
              <a:t>Join the PSUG Slack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r>
              <a:rPr lang="en-GB" dirty="0"/>
              <a:t>We’re here: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https://get-psuguk.herokuapp.com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Or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http://bit.ly/2eQyxOD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518" y="-66956"/>
            <a:ext cx="2078636" cy="2078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93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scottish</a:t>
            </a:r>
            <a:r>
              <a:rPr lang="en-GB" dirty="0"/>
              <a:t> POWERSHELL &amp; DEVOPS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Scottish PowerShell &amp; Devops User Group</a:t>
            </a:r>
          </a:p>
          <a:p>
            <a:pPr marL="228600" lvl="1" indent="0">
              <a:buNone/>
            </a:pPr>
            <a:r>
              <a:rPr lang="en-GB" sz="3200" b="1" dirty="0"/>
              <a:t>     https://psdevopsug.scot</a:t>
            </a:r>
          </a:p>
          <a:p>
            <a:pPr lvl="1"/>
            <a:r>
              <a:rPr lang="en-GB" sz="3200" b="1" dirty="0"/>
              <a:t>   @</a:t>
            </a:r>
            <a:r>
              <a:rPr lang="en-GB" sz="3200" b="1" dirty="0" err="1"/>
              <a:t>scotpsug</a:t>
            </a:r>
            <a:endParaRPr lang="en-GB" sz="3200" b="1" dirty="0"/>
          </a:p>
          <a:p>
            <a:pPr lvl="1"/>
            <a:r>
              <a:rPr lang="en-GB" sz="3200" b="1" dirty="0"/>
              <a:t>   https://goo.gl/RGi2N2</a:t>
            </a:r>
          </a:p>
          <a:p>
            <a:pPr lvl="1"/>
            <a:r>
              <a:rPr lang="en-GB" sz="3200" b="1" dirty="0"/>
              <a:t>Organiser – Paul Broadwith </a:t>
            </a:r>
            <a:r>
              <a:rPr lang="en-GB" sz="1800" b="1" dirty="0"/>
              <a:t>(@</a:t>
            </a:r>
            <a:r>
              <a:rPr lang="en-GB" sz="1800" b="1" dirty="0" err="1"/>
              <a:t>pauby</a:t>
            </a:r>
            <a:r>
              <a:rPr lang="en-GB" sz="1800" b="1" dirty="0"/>
              <a:t>)</a:t>
            </a:r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CA754-4420-4E6B-969C-981637F63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2" y="2608975"/>
            <a:ext cx="327171" cy="32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6884-197E-429C-934A-8BB669F3E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45" y="3084421"/>
            <a:ext cx="409384" cy="409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74109E-93FA-4AB3-8F08-2CA2E9E1F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12" y="3642080"/>
            <a:ext cx="409261" cy="4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uk</a:t>
            </a:r>
            <a:r>
              <a:rPr lang="en-GB" dirty="0"/>
              <a:t> POWERSHELL &amp; DEVOPS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London PowerShell &amp; Devops User Group</a:t>
            </a:r>
          </a:p>
          <a:p>
            <a:pPr marL="228600" lvl="1" indent="0">
              <a:buNone/>
            </a:pPr>
            <a:r>
              <a:rPr lang="en-GB" sz="3200" b="1" dirty="0"/>
              <a:t>     https://powershell.org.uk/             @</a:t>
            </a:r>
            <a:r>
              <a:rPr lang="en-GB" sz="3200" b="1" dirty="0" err="1"/>
              <a:t>lonpsug</a:t>
            </a:r>
            <a:endParaRPr lang="en-GB" sz="3200" b="1" dirty="0"/>
          </a:p>
          <a:p>
            <a:pPr lvl="1"/>
            <a:r>
              <a:rPr lang="en-GB" sz="3200" b="1" dirty="0"/>
              <a:t>Organisers - </a:t>
            </a:r>
            <a:r>
              <a:rPr lang="en-GB" sz="3000" b="1" dirty="0"/>
              <a:t>Iain Brighton </a:t>
            </a:r>
            <a:r>
              <a:rPr lang="en-GB" sz="1800" b="1" dirty="0"/>
              <a:t>(@</a:t>
            </a:r>
            <a:r>
              <a:rPr lang="en-GB" sz="1800" b="1" dirty="0" err="1"/>
              <a:t>iainbrighton</a:t>
            </a:r>
            <a:r>
              <a:rPr lang="en-GB" sz="1800" b="1" dirty="0"/>
              <a:t>)</a:t>
            </a:r>
            <a:r>
              <a:rPr lang="en-GB" sz="3000" b="1" dirty="0"/>
              <a:t>, Gael Colas </a:t>
            </a:r>
            <a:r>
              <a:rPr lang="en-GB" sz="1800" b="1" dirty="0"/>
              <a:t>(@</a:t>
            </a:r>
            <a:r>
              <a:rPr lang="en-GB" sz="1800" b="1" dirty="0" err="1"/>
              <a:t>gaelcolas</a:t>
            </a:r>
            <a:r>
              <a:rPr lang="en-GB" sz="1800" b="1" dirty="0"/>
              <a:t>), </a:t>
            </a:r>
            <a:r>
              <a:rPr lang="en-GB" sz="3000" b="1" dirty="0"/>
              <a:t>Ebru </a:t>
            </a:r>
            <a:r>
              <a:rPr lang="en-GB" sz="3000" b="1" dirty="0" err="1"/>
              <a:t>Cucen</a:t>
            </a:r>
            <a:r>
              <a:rPr lang="en-GB" sz="3000" b="1" dirty="0"/>
              <a:t> </a:t>
            </a:r>
            <a:r>
              <a:rPr lang="en-GB" sz="1800" b="1" dirty="0"/>
              <a:t>(@</a:t>
            </a:r>
            <a:r>
              <a:rPr lang="en-GB" sz="1800" b="1" dirty="0" err="1"/>
              <a:t>ebrucucen</a:t>
            </a:r>
            <a:r>
              <a:rPr lang="en-GB" sz="1800" b="1" dirty="0"/>
              <a:t>), </a:t>
            </a:r>
            <a:r>
              <a:rPr lang="en-GB" sz="3000" b="1" dirty="0"/>
              <a:t>Daniel Krebs </a:t>
            </a:r>
            <a:r>
              <a:rPr lang="en-GB" sz="1800" b="1" dirty="0"/>
              <a:t>(@dan1el42)</a:t>
            </a:r>
          </a:p>
          <a:p>
            <a:endParaRPr lang="en-GB" sz="3200" b="1" dirty="0"/>
          </a:p>
          <a:p>
            <a:r>
              <a:rPr lang="en-GB" sz="3200" b="1" dirty="0"/>
              <a:t>Southampton PowerShell &amp; Devops User Group	  </a:t>
            </a:r>
          </a:p>
          <a:p>
            <a:pPr lvl="1"/>
            <a:r>
              <a:rPr lang="en-GB" sz="3000" b="1" dirty="0"/>
              <a:t>   https://powershell.org.uk/                  @</a:t>
            </a:r>
            <a:r>
              <a:rPr lang="en-GB" sz="3000" b="1" dirty="0" err="1"/>
              <a:t>UKSthCoastPSUG</a:t>
            </a:r>
            <a:r>
              <a:rPr lang="en-GB" sz="3000" b="1" dirty="0"/>
              <a:t> </a:t>
            </a:r>
          </a:p>
          <a:p>
            <a:pPr lvl="1"/>
            <a:r>
              <a:rPr lang="en-GB" sz="3000" b="1" dirty="0"/>
              <a:t>Organiser – Jonathan </a:t>
            </a:r>
            <a:r>
              <a:rPr lang="en-GB" sz="3000" b="1" dirty="0" err="1"/>
              <a:t>Medd</a:t>
            </a:r>
            <a:r>
              <a:rPr lang="en-GB" sz="3000" b="1" dirty="0"/>
              <a:t> (@</a:t>
            </a:r>
            <a:r>
              <a:rPr lang="en-GB" sz="3000" b="1" dirty="0" err="1"/>
              <a:t>jonathanmedd</a:t>
            </a:r>
            <a:r>
              <a:rPr lang="en-GB" sz="3000" b="1" dirty="0"/>
              <a:t>)</a:t>
            </a:r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CA754-4420-4E6B-969C-981637F63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8" y="2613169"/>
            <a:ext cx="327171" cy="32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6884-197E-429C-934A-8BB669F3E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665" y="2613169"/>
            <a:ext cx="409384" cy="4093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7E96DC-ABF1-4E9D-B21D-5FE682318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7" y="5261009"/>
            <a:ext cx="327171" cy="327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F9F80B-26B6-49DD-8823-4676C82C4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284" y="5261009"/>
            <a:ext cx="409384" cy="4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9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uk</a:t>
            </a:r>
            <a:r>
              <a:rPr lang="en-GB" dirty="0"/>
              <a:t> POWERSHELL &amp; DEVOPS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849" y="2852257"/>
            <a:ext cx="10595391" cy="3643135"/>
          </a:xfrm>
        </p:spPr>
        <p:txBody>
          <a:bodyPr>
            <a:normAutofit/>
          </a:bodyPr>
          <a:lstStyle/>
          <a:p>
            <a:r>
              <a:rPr lang="en-GB" sz="3400" b="1" dirty="0"/>
              <a:t>You can find details of all of the groups:</a:t>
            </a:r>
          </a:p>
          <a:p>
            <a:pPr lvl="1"/>
            <a:r>
              <a:rPr lang="en-GB" sz="3200" b="1" dirty="0"/>
              <a:t> https://powershell.org.uk/</a:t>
            </a:r>
          </a:p>
          <a:p>
            <a:pPr lvl="1"/>
            <a:r>
              <a:rPr lang="en-GB" sz="3200" b="1" dirty="0"/>
              <a:t> https://github.com/powershellorguk</a:t>
            </a:r>
          </a:p>
          <a:p>
            <a:pPr lvl="1"/>
            <a:r>
              <a:rPr lang="en-GB" sz="3200" b="1" dirty="0"/>
              <a:t> http://psuguk.video</a:t>
            </a:r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357607-67E7-4989-81C0-2CFA0A24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38" y="4482127"/>
            <a:ext cx="458274" cy="3211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C244-67C3-4D86-8162-A29E029D3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863" y="3964319"/>
            <a:ext cx="357231" cy="3572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D0DD22-3375-4B1F-9036-9D9314405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863" y="3415293"/>
            <a:ext cx="388449" cy="38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0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fontScale="92500" lnSpcReduction="10000"/>
          </a:bodyPr>
          <a:lstStyle/>
          <a:p>
            <a:r>
              <a:rPr lang="en-GB" sz="3400" b="1" dirty="0"/>
              <a:t>7.00pm – Waiting room for general chit chat;</a:t>
            </a:r>
          </a:p>
          <a:p>
            <a:r>
              <a:rPr lang="en-GB" sz="3400" b="1" dirty="0"/>
              <a:t>7.05pm – Welcome, introductions and agenda;</a:t>
            </a:r>
          </a:p>
          <a:p>
            <a:r>
              <a:rPr lang="en-GB" sz="3400" b="1" dirty="0"/>
              <a:t>7.10pm – PowerShell and Devops news and events roundup;</a:t>
            </a:r>
          </a:p>
          <a:p>
            <a:r>
              <a:rPr lang="en-GB" sz="3400" b="1" dirty="0"/>
              <a:t>7.30pm – </a:t>
            </a:r>
            <a:r>
              <a:rPr lang="en-GB" sz="3600" b="1" dirty="0"/>
              <a:t>Monitoring DFSR with PowerShell and Nagios</a:t>
            </a:r>
            <a:r>
              <a:rPr lang="en-GB" sz="3600" dirty="0"/>
              <a:t> by Tony Roud. </a:t>
            </a:r>
          </a:p>
          <a:p>
            <a:r>
              <a:rPr lang="en-GB" sz="3400" b="1" dirty="0">
                <a:solidFill>
                  <a:srgbClr val="FFFFFF"/>
                </a:solidFill>
              </a:rPr>
              <a:t>8.15pm - </a:t>
            </a:r>
            <a:r>
              <a:rPr lang="en-GB" sz="3600" b="1" dirty="0"/>
              <a:t>Managing Power BI dataset refreshes with PowerShell</a:t>
            </a:r>
            <a:r>
              <a:rPr lang="en-GB" sz="3600" dirty="0"/>
              <a:t> by Craig Porteous.</a:t>
            </a:r>
          </a:p>
          <a:p>
            <a:r>
              <a:rPr lang="en-GB" sz="3600" b="1" dirty="0">
                <a:solidFill>
                  <a:srgbClr val="FFFFFF"/>
                </a:solidFill>
              </a:rPr>
              <a:t>9.00pm – Thanks </a:t>
            </a:r>
            <a:r>
              <a:rPr lang="en-GB" sz="3600" b="1" dirty="0" err="1">
                <a:solidFill>
                  <a:srgbClr val="FFFFFF"/>
                </a:solidFill>
              </a:rPr>
              <a:t>you’s</a:t>
            </a:r>
            <a:r>
              <a:rPr lang="en-GB" sz="3600" b="1" dirty="0">
                <a:solidFill>
                  <a:srgbClr val="FFFFFF"/>
                </a:solidFill>
              </a:rPr>
              <a:t>.</a:t>
            </a:r>
            <a:endParaRPr lang="en-GB" sz="3400" b="1" dirty="0">
              <a:solidFill>
                <a:srgbClr val="FFFFFF"/>
              </a:solidFill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67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2" y="2011679"/>
            <a:ext cx="11641026" cy="3617333"/>
          </a:xfrm>
        </p:spPr>
        <p:txBody>
          <a:bodyPr>
            <a:normAutofit/>
          </a:bodyPr>
          <a:lstStyle/>
          <a:p>
            <a:r>
              <a:rPr lang="en-GB" sz="3400" b="1" dirty="0"/>
              <a:t>SQL Glasgow and Glasgow Azure User Group</a:t>
            </a:r>
          </a:p>
          <a:p>
            <a:pPr lvl="1"/>
            <a:r>
              <a:rPr lang="en-GB" sz="3200" b="1" dirty="0"/>
              <a:t>Wednesday 6 December</a:t>
            </a:r>
          </a:p>
          <a:p>
            <a:pPr lvl="1"/>
            <a:r>
              <a:rPr lang="en-GB" sz="3200" b="1" dirty="0"/>
              <a:t>Ed Baker and Stephen Amory</a:t>
            </a:r>
          </a:p>
          <a:p>
            <a:pPr lvl="1"/>
            <a:r>
              <a:rPr lang="en-GB" sz="3200" b="1" dirty="0">
                <a:hlinkClick r:id="rId2"/>
              </a:rPr>
              <a:t>http://www.gaug.co.uk/events/</a:t>
            </a:r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EECC1-20A8-47A9-8DD3-E451642BB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376" y="4832547"/>
            <a:ext cx="2656885" cy="1328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57ABBF-F56A-49F3-B685-E02DEB3EA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454" y="4848171"/>
            <a:ext cx="6667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11708139" cy="4406876"/>
          </a:xfrm>
        </p:spPr>
        <p:txBody>
          <a:bodyPr>
            <a:normAutofit/>
          </a:bodyPr>
          <a:lstStyle/>
          <a:p>
            <a:r>
              <a:rPr lang="en-GB" sz="3400" b="1" dirty="0"/>
              <a:t>The Azure IT Camp</a:t>
            </a:r>
          </a:p>
          <a:p>
            <a:pPr lvl="1"/>
            <a:r>
              <a:rPr lang="en-GB" sz="3000" b="1" dirty="0"/>
              <a:t>Hosted by Ed Baker</a:t>
            </a:r>
          </a:p>
          <a:p>
            <a:pPr lvl="1"/>
            <a:r>
              <a:rPr lang="en-GB" sz="3000" b="1" dirty="0"/>
              <a:t>2 days – 6 – 7 December in Glasgow</a:t>
            </a:r>
          </a:p>
          <a:p>
            <a:pPr lvl="1"/>
            <a:r>
              <a:rPr lang="en-GB" sz="3000" b="1" dirty="0"/>
              <a:t>https://blogs.technet.microsoft.com/uktechnet/2017/10/10/the-innovate-it-camps-are-back/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9040439" cy="2065370"/>
          </a:xfrm>
        </p:spPr>
        <p:txBody>
          <a:bodyPr>
            <a:normAutofit lnSpcReduction="10000"/>
          </a:bodyPr>
          <a:lstStyle/>
          <a:p>
            <a:r>
              <a:rPr lang="en-GB" sz="3400" b="1" dirty="0"/>
              <a:t>SQL-GLA 2017</a:t>
            </a:r>
          </a:p>
          <a:p>
            <a:pPr lvl="1"/>
            <a:r>
              <a:rPr lang="en-GB" sz="3200" b="1" dirty="0"/>
              <a:t>Friday 10 November 13:30 to 20:00</a:t>
            </a:r>
          </a:p>
          <a:p>
            <a:pPr lvl="1"/>
            <a:r>
              <a:rPr lang="en-GB" sz="3200" b="1" dirty="0" err="1"/>
              <a:t>Trongate</a:t>
            </a:r>
            <a:r>
              <a:rPr lang="en-GB" sz="3200" b="1" dirty="0"/>
              <a:t>, Glasgow</a:t>
            </a:r>
          </a:p>
          <a:p>
            <a:pPr lvl="1"/>
            <a:r>
              <a:rPr lang="en-GB" sz="3200" b="1" dirty="0"/>
              <a:t>http://sqlglasgow.co.uk</a:t>
            </a:r>
            <a:endParaRPr lang="en-GB" sz="3000" b="1" dirty="0"/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45B994-C35B-4602-A471-EB9EC1F12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18" y="5402556"/>
            <a:ext cx="7620000" cy="101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122D30-F882-418A-9F85-EBED5ABEB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9637" y="1846116"/>
            <a:ext cx="1753398" cy="45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5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Powershell</a:t>
            </a:r>
            <a:r>
              <a:rPr lang="en-GB" dirty="0"/>
              <a:t> News!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73011"/>
          </a:xfrm>
        </p:spPr>
        <p:txBody>
          <a:bodyPr>
            <a:normAutofit/>
          </a:bodyPr>
          <a:lstStyle/>
          <a:p>
            <a:r>
              <a:rPr lang="en-GB" b="1" dirty="0"/>
              <a:t>PowerShell Core 6 Release Candidate</a:t>
            </a:r>
          </a:p>
          <a:p>
            <a:pPr lvl="1"/>
            <a:r>
              <a:rPr lang="en-GB" b="1" dirty="0"/>
              <a:t>No more changes to the master branch – these will show up in PowerShell Core 6.1</a:t>
            </a:r>
          </a:p>
          <a:p>
            <a:pPr lvl="1"/>
            <a:r>
              <a:rPr lang="en-GB" b="1" dirty="0">
                <a:hlinkClick r:id="rId2"/>
              </a:rPr>
              <a:t>https://blogs.msdn.microsoft.com/powershell/2017/11/17/powershell-core-6-release-candidate/</a:t>
            </a:r>
            <a:endParaRPr lang="en-GB" b="1" dirty="0"/>
          </a:p>
          <a:p>
            <a:pPr lvl="1"/>
            <a:endParaRPr lang="en-GB" b="1" dirty="0"/>
          </a:p>
          <a:p>
            <a:r>
              <a:rPr lang="en-GB" b="1" dirty="0"/>
              <a:t>DSC Resource Kit</a:t>
            </a:r>
          </a:p>
          <a:p>
            <a:pPr lvl="1"/>
            <a:r>
              <a:rPr lang="en-GB" b="1" dirty="0"/>
              <a:t>New November 2017 release;</a:t>
            </a:r>
          </a:p>
          <a:p>
            <a:pPr lvl="1"/>
            <a:r>
              <a:rPr lang="en-GB" b="1" dirty="0"/>
              <a:t>10 Resource Module updates;</a:t>
            </a:r>
          </a:p>
          <a:p>
            <a:pPr lvl="1"/>
            <a:r>
              <a:rPr lang="en-GB" b="1" dirty="0"/>
              <a:t>https://blogs.msdn.microsoft.com/powershell/2017/11/15/dsc-resource-kit-release-november-2017/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503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889</TotalTime>
  <Words>382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Banded</vt:lpstr>
      <vt:lpstr>PowerShell &amp; DEVOPS User Group</vt:lpstr>
      <vt:lpstr>scottish POWERSHELL &amp; DEVOPS user group</vt:lpstr>
      <vt:lpstr>uk POWERSHELL &amp; DEVOPS user groups</vt:lpstr>
      <vt:lpstr>uk POWERSHELL &amp; DEVOPS user groups</vt:lpstr>
      <vt:lpstr>agenda!</vt:lpstr>
      <vt:lpstr>events</vt:lpstr>
      <vt:lpstr>events</vt:lpstr>
      <vt:lpstr>events</vt:lpstr>
      <vt:lpstr>Powershell News!</vt:lpstr>
      <vt:lpstr>Join the PSUG Slack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Paul Broadwith</cp:lastModifiedBy>
  <cp:revision>74</cp:revision>
  <dcterms:created xsi:type="dcterms:W3CDTF">2016-10-27T15:24:17Z</dcterms:created>
  <dcterms:modified xsi:type="dcterms:W3CDTF">2017-11-28T18:57:34Z</dcterms:modified>
</cp:coreProperties>
</file>