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4" r:id="rId3"/>
    <p:sldId id="311" r:id="rId4"/>
    <p:sldId id="263" r:id="rId5"/>
    <p:sldId id="294" r:id="rId6"/>
    <p:sldId id="291" r:id="rId7"/>
    <p:sldId id="316" r:id="rId8"/>
    <p:sldId id="317" r:id="rId9"/>
    <p:sldId id="320" r:id="rId10"/>
    <p:sldId id="321" r:id="rId11"/>
    <p:sldId id="319" r:id="rId12"/>
    <p:sldId id="322" r:id="rId13"/>
    <p:sldId id="326" r:id="rId14"/>
    <p:sldId id="324" r:id="rId15"/>
    <p:sldId id="325" r:id="rId16"/>
    <p:sldId id="327" r:id="rId17"/>
    <p:sldId id="323" r:id="rId18"/>
    <p:sldId id="309" r:id="rId19"/>
    <p:sldId id="266" r:id="rId20"/>
    <p:sldId id="3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Roud" userId="a7d3025545ebbbc8" providerId="LiveId" clId="{7F0C223D-D5BC-47B9-9BA6-3EC0A142EB0A}"/>
    <pc:docChg chg="custSel modSld">
      <pc:chgData name="Anthony Roud" userId="a7d3025545ebbbc8" providerId="LiveId" clId="{7F0C223D-D5BC-47B9-9BA6-3EC0A142EB0A}" dt="2017-11-28T17:21:27.716" v="93" actId="14100"/>
      <pc:docMkLst>
        <pc:docMk/>
      </pc:docMkLst>
      <pc:sldChg chg="modSp">
        <pc:chgData name="Anthony Roud" userId="a7d3025545ebbbc8" providerId="LiveId" clId="{7F0C223D-D5BC-47B9-9BA6-3EC0A142EB0A}" dt="2017-11-28T17:21:27.716" v="93" actId="14100"/>
        <pc:sldMkLst>
          <pc:docMk/>
          <pc:sldMk cId="3525721270" sldId="263"/>
        </pc:sldMkLst>
        <pc:spChg chg="mod">
          <ac:chgData name="Anthony Roud" userId="a7d3025545ebbbc8" providerId="LiveId" clId="{7F0C223D-D5BC-47B9-9BA6-3EC0A142EB0A}" dt="2017-11-28T17:21:27.716" v="93" actId="14100"/>
          <ac:spMkLst>
            <pc:docMk/>
            <pc:sldMk cId="3525721270" sldId="263"/>
            <ac:spMk id="3" creationId="{00000000-0000-0000-0000-000000000000}"/>
          </ac:spMkLst>
        </pc:spChg>
      </pc:sldChg>
      <pc:sldChg chg="addSp modSp modAnim">
        <pc:chgData name="Anthony Roud" userId="a7d3025545ebbbc8" providerId="LiveId" clId="{7F0C223D-D5BC-47B9-9BA6-3EC0A142EB0A}" dt="2017-11-28T16:45:06.407" v="54" actId="20577"/>
        <pc:sldMkLst>
          <pc:docMk/>
          <pc:sldMk cId="1447336655" sldId="294"/>
        </pc:sldMkLst>
        <pc:spChg chg="mod">
          <ac:chgData name="Anthony Roud" userId="a7d3025545ebbbc8" providerId="LiveId" clId="{7F0C223D-D5BC-47B9-9BA6-3EC0A142EB0A}" dt="2017-11-28T16:45:06.407" v="54" actId="20577"/>
          <ac:spMkLst>
            <pc:docMk/>
            <pc:sldMk cId="1447336655" sldId="294"/>
            <ac:spMk id="3" creationId="{00000000-0000-0000-0000-000000000000}"/>
          </ac:spMkLst>
        </pc:spChg>
        <pc:spChg chg="add mod">
          <ac:chgData name="Anthony Roud" userId="a7d3025545ebbbc8" providerId="LiveId" clId="{7F0C223D-D5BC-47B9-9BA6-3EC0A142EB0A}" dt="2017-11-28T16:44:00.111" v="47" actId="14100"/>
          <ac:spMkLst>
            <pc:docMk/>
            <pc:sldMk cId="1447336655" sldId="294"/>
            <ac:spMk id="6" creationId="{EB240F84-DACF-4E72-AF9D-2AA494A11C2F}"/>
          </ac:spMkLst>
        </pc:spChg>
        <pc:picChg chg="add mod">
          <ac:chgData name="Anthony Roud" userId="a7d3025545ebbbc8" providerId="LiveId" clId="{7F0C223D-D5BC-47B9-9BA6-3EC0A142EB0A}" dt="2017-11-28T16:44:11.457" v="48" actId="108"/>
          <ac:picMkLst>
            <pc:docMk/>
            <pc:sldMk cId="1447336655" sldId="294"/>
            <ac:picMk id="5" creationId="{CE30976C-0F1F-4682-9ED9-7804E803EDDE}"/>
          </ac:picMkLst>
        </pc:picChg>
      </pc:sldChg>
      <pc:sldChg chg="modSp modAnim">
        <pc:chgData name="Anthony Roud" userId="a7d3025545ebbbc8" providerId="LiveId" clId="{7F0C223D-D5BC-47B9-9BA6-3EC0A142EB0A}" dt="2017-11-28T16:38:29.241" v="30"/>
        <pc:sldMkLst>
          <pc:docMk/>
          <pc:sldMk cId="2444130919" sldId="314"/>
        </pc:sldMkLst>
        <pc:spChg chg="mod">
          <ac:chgData name="Anthony Roud" userId="a7d3025545ebbbc8" providerId="LiveId" clId="{7F0C223D-D5BC-47B9-9BA6-3EC0A142EB0A}" dt="2017-11-28T16:38:11.484" v="26" actId="20577"/>
          <ac:spMkLst>
            <pc:docMk/>
            <pc:sldMk cId="2444130919" sldId="314"/>
            <ac:spMk id="3" creationId="{00000000-0000-0000-0000-000000000000}"/>
          </ac:spMkLst>
        </pc:spChg>
      </pc:sldChg>
      <pc:sldChg chg="addSp modSp modAnim">
        <pc:chgData name="Anthony Roud" userId="a7d3025545ebbbc8" providerId="LiveId" clId="{7F0C223D-D5BC-47B9-9BA6-3EC0A142EB0A}" dt="2017-11-28T16:50:07.290" v="70"/>
        <pc:sldMkLst>
          <pc:docMk/>
          <pc:sldMk cId="1564589450" sldId="316"/>
        </pc:sldMkLst>
        <pc:picChg chg="add mod">
          <ac:chgData name="Anthony Roud" userId="a7d3025545ebbbc8" providerId="LiveId" clId="{7F0C223D-D5BC-47B9-9BA6-3EC0A142EB0A}" dt="2017-11-28T16:49:39.586" v="66" actId="108"/>
          <ac:picMkLst>
            <pc:docMk/>
            <pc:sldMk cId="1564589450" sldId="316"/>
            <ac:picMk id="5" creationId="{C61510E6-4A93-4529-A4D5-B5D7266DE9E2}"/>
          </ac:picMkLst>
        </pc:picChg>
        <pc:picChg chg="mod">
          <ac:chgData name="Anthony Roud" userId="a7d3025545ebbbc8" providerId="LiveId" clId="{7F0C223D-D5BC-47B9-9BA6-3EC0A142EB0A}" dt="2017-11-28T16:49:30.881" v="65" actId="1076"/>
          <ac:picMkLst>
            <pc:docMk/>
            <pc:sldMk cId="1564589450" sldId="316"/>
            <ac:picMk id="7" creationId="{A65F9616-8AC0-4DC9-84FF-2B699EB10B2B}"/>
          </ac:picMkLst>
        </pc:picChg>
      </pc:sldChg>
    </pc:docChg>
  </pc:docChgLst>
  <pc:docChgLst>
    <pc:chgData name="Anthony Roud" userId="a7d3025545ebbbc8" providerId="LiveId" clId="{A7BC402A-BDBB-454D-9862-E98BD436C193}"/>
    <pc:docChg chg="undo custSel addSld modSld sldOrd">
      <pc:chgData name="Anthony Roud" userId="a7d3025545ebbbc8" providerId="LiveId" clId="{A7BC402A-BDBB-454D-9862-E98BD436C193}" dt="2017-11-27T20:35:44.777" v="3783" actId="339"/>
      <pc:docMkLst>
        <pc:docMk/>
      </pc:docMkLst>
      <pc:sldChg chg="modSp">
        <pc:chgData name="Anthony Roud" userId="a7d3025545ebbbc8" providerId="LiveId" clId="{A7BC402A-BDBB-454D-9862-E98BD436C193}" dt="2017-11-27T19:54:13.755" v="3242" actId="20577"/>
        <pc:sldMkLst>
          <pc:docMk/>
          <pc:sldMk cId="3988503742" sldId="266"/>
        </pc:sldMkLst>
        <pc:spChg chg="mod">
          <ac:chgData name="Anthony Roud" userId="a7d3025545ebbbc8" providerId="LiveId" clId="{A7BC402A-BDBB-454D-9862-E98BD436C193}" dt="2017-11-27T19:54:13.755" v="3242" actId="20577"/>
          <ac:spMkLst>
            <pc:docMk/>
            <pc:sldMk cId="3988503742" sldId="266"/>
            <ac:spMk id="2" creationId="{00000000-0000-0000-0000-000000000000}"/>
          </ac:spMkLst>
        </pc:spChg>
        <pc:spChg chg="mod">
          <ac:chgData name="Anthony Roud" userId="a7d3025545ebbbc8" providerId="LiveId" clId="{A7BC402A-BDBB-454D-9862-E98BD436C193}" dt="2017-11-27T18:43:27.833" v="2805" actId="1076"/>
          <ac:spMkLst>
            <pc:docMk/>
            <pc:sldMk cId="3988503742" sldId="266"/>
            <ac:spMk id="3" creationId="{00000000-0000-0000-0000-000000000000}"/>
          </ac:spMkLst>
        </pc:spChg>
      </pc:sldChg>
      <pc:sldChg chg="addSp delSp modSp modAnim">
        <pc:chgData name="Anthony Roud" userId="a7d3025545ebbbc8" providerId="LiveId" clId="{A7BC402A-BDBB-454D-9862-E98BD436C193}" dt="2017-11-27T20:32:16.471" v="3741" actId="339"/>
        <pc:sldMkLst>
          <pc:docMk/>
          <pc:sldMk cId="2266632474" sldId="291"/>
        </pc:sldMkLst>
        <pc:spChg chg="mod">
          <ac:chgData name="Anthony Roud" userId="a7d3025545ebbbc8" providerId="LiveId" clId="{A7BC402A-BDBB-454D-9862-E98BD436C193}" dt="2017-11-27T20:32:11.848" v="3740" actId="5793"/>
          <ac:spMkLst>
            <pc:docMk/>
            <pc:sldMk cId="2266632474" sldId="291"/>
            <ac:spMk id="3" creationId="{00000000-0000-0000-0000-000000000000}"/>
          </ac:spMkLst>
        </pc:spChg>
        <pc:spChg chg="add mod">
          <ac:chgData name="Anthony Roud" userId="a7d3025545ebbbc8" providerId="LiveId" clId="{A7BC402A-BDBB-454D-9862-E98BD436C193}" dt="2017-11-27T18:50:58.634" v="3031" actId="20577"/>
          <ac:spMkLst>
            <pc:docMk/>
            <pc:sldMk cId="2266632474" sldId="291"/>
            <ac:spMk id="8" creationId="{4CF58C98-9AB0-4D59-8D58-09382EFC2CD3}"/>
          </ac:spMkLst>
        </pc:spChg>
        <pc:spChg chg="add mod">
          <ac:chgData name="Anthony Roud" userId="a7d3025545ebbbc8" providerId="LiveId" clId="{A7BC402A-BDBB-454D-9862-E98BD436C193}" dt="2017-11-27T18:50:08.070" v="3025" actId="1076"/>
          <ac:spMkLst>
            <pc:docMk/>
            <pc:sldMk cId="2266632474" sldId="291"/>
            <ac:spMk id="10" creationId="{B291E136-538C-45B5-9187-033EB864F1CA}"/>
          </ac:spMkLst>
        </pc:spChg>
        <pc:picChg chg="add mod">
          <ac:chgData name="Anthony Roud" userId="a7d3025545ebbbc8" providerId="LiveId" clId="{A7BC402A-BDBB-454D-9862-E98BD436C193}" dt="2017-11-27T18:50:13.309" v="3027" actId="1076"/>
          <ac:picMkLst>
            <pc:docMk/>
            <pc:sldMk cId="2266632474" sldId="291"/>
            <ac:picMk id="5" creationId="{019E9612-19B6-4F59-8BF9-02910E1493AD}"/>
          </ac:picMkLst>
        </pc:picChg>
        <pc:picChg chg="del">
          <ac:chgData name="Anthony Roud" userId="a7d3025545ebbbc8" providerId="LiveId" clId="{A7BC402A-BDBB-454D-9862-E98BD436C193}" dt="2017-11-27T18:45:24.241" v="2819" actId="478"/>
          <ac:picMkLst>
            <pc:docMk/>
            <pc:sldMk cId="2266632474" sldId="291"/>
            <ac:picMk id="6" creationId="{565C7252-B51B-435B-97A7-B5D21DFBDB7E}"/>
          </ac:picMkLst>
        </pc:picChg>
        <pc:picChg chg="add del mod">
          <ac:chgData name="Anthony Roud" userId="a7d3025545ebbbc8" providerId="LiveId" clId="{A7BC402A-BDBB-454D-9862-E98BD436C193}" dt="2017-11-27T18:49:20.138" v="2994" actId="478"/>
          <ac:picMkLst>
            <pc:docMk/>
            <pc:sldMk cId="2266632474" sldId="291"/>
            <ac:picMk id="7" creationId="{FFD64D74-DE77-4987-AF3D-4AF589E4130B}"/>
          </ac:picMkLst>
        </pc:picChg>
        <pc:picChg chg="del">
          <ac:chgData name="Anthony Roud" userId="a7d3025545ebbbc8" providerId="LiveId" clId="{A7BC402A-BDBB-454D-9862-E98BD436C193}" dt="2017-11-27T18:46:07.169" v="2822" actId="478"/>
          <ac:picMkLst>
            <pc:docMk/>
            <pc:sldMk cId="2266632474" sldId="291"/>
            <ac:picMk id="9" creationId="{0F366ACB-35FD-4164-B8FF-17D7F61D218B}"/>
          </ac:picMkLst>
        </pc:picChg>
        <pc:picChg chg="del">
          <ac:chgData name="Anthony Roud" userId="a7d3025545ebbbc8" providerId="LiveId" clId="{A7BC402A-BDBB-454D-9862-E98BD436C193}" dt="2017-11-27T18:46:07.993" v="2823" actId="478"/>
          <ac:picMkLst>
            <pc:docMk/>
            <pc:sldMk cId="2266632474" sldId="291"/>
            <ac:picMk id="11" creationId="{22A2F0A0-96F1-441F-AD0A-8D51E1661393}"/>
          </ac:picMkLst>
        </pc:picChg>
        <pc:picChg chg="add mod">
          <ac:chgData name="Anthony Roud" userId="a7d3025545ebbbc8" providerId="LiveId" clId="{A7BC402A-BDBB-454D-9862-E98BD436C193}" dt="2017-11-27T20:00:40.323" v="3625" actId="1076"/>
          <ac:picMkLst>
            <pc:docMk/>
            <pc:sldMk cId="2266632474" sldId="291"/>
            <ac:picMk id="12" creationId="{42AD409D-9C77-459E-A582-F76D5E2A466A}"/>
          </ac:picMkLst>
        </pc:picChg>
      </pc:sldChg>
      <pc:sldChg chg="modSp">
        <pc:chgData name="Anthony Roud" userId="a7d3025545ebbbc8" providerId="LiveId" clId="{A7BC402A-BDBB-454D-9862-E98BD436C193}" dt="2017-11-27T18:44:24.405" v="2818" actId="1076"/>
        <pc:sldMkLst>
          <pc:docMk/>
          <pc:sldMk cId="1447336655" sldId="294"/>
        </pc:sldMkLst>
        <pc:spChg chg="mod">
          <ac:chgData name="Anthony Roud" userId="a7d3025545ebbbc8" providerId="LiveId" clId="{A7BC402A-BDBB-454D-9862-E98BD436C193}" dt="2017-11-27T18:44:24.405" v="2818" actId="1076"/>
          <ac:spMkLst>
            <pc:docMk/>
            <pc:sldMk cId="1447336655" sldId="294"/>
            <ac:spMk id="3" creationId="{00000000-0000-0000-0000-000000000000}"/>
          </ac:spMkLst>
        </pc:spChg>
      </pc:sldChg>
      <pc:sldChg chg="modSp modAnim">
        <pc:chgData name="Anthony Roud" userId="a7d3025545ebbbc8" providerId="LiveId" clId="{A7BC402A-BDBB-454D-9862-E98BD436C193}" dt="2017-11-27T20:14:16.999" v="3629" actId="339"/>
        <pc:sldMkLst>
          <pc:docMk/>
          <pc:sldMk cId="145777243" sldId="311"/>
        </pc:sldMkLst>
        <pc:spChg chg="mod">
          <ac:chgData name="Anthony Roud" userId="a7d3025545ebbbc8" providerId="LiveId" clId="{A7BC402A-BDBB-454D-9862-E98BD436C193}" dt="2017-11-27T18:44:01.467" v="2817" actId="20577"/>
          <ac:spMkLst>
            <pc:docMk/>
            <pc:sldMk cId="145777243" sldId="311"/>
            <ac:spMk id="3" creationId="{00000000-0000-0000-0000-000000000000}"/>
          </ac:spMkLst>
        </pc:spChg>
      </pc:sldChg>
      <pc:sldChg chg="addSp delSp modSp">
        <pc:chgData name="Anthony Roud" userId="a7d3025545ebbbc8" providerId="LiveId" clId="{A7BC402A-BDBB-454D-9862-E98BD436C193}" dt="2017-11-27T17:21:28.211" v="811" actId="14861"/>
        <pc:sldMkLst>
          <pc:docMk/>
          <pc:sldMk cId="1564589450" sldId="316"/>
        </pc:sldMkLst>
        <pc:picChg chg="del">
          <ac:chgData name="Anthony Roud" userId="a7d3025545ebbbc8" providerId="LiveId" clId="{A7BC402A-BDBB-454D-9862-E98BD436C193}" dt="2017-11-27T17:14:48.986" v="46" actId="478"/>
          <ac:picMkLst>
            <pc:docMk/>
            <pc:sldMk cId="1564589450" sldId="316"/>
            <ac:picMk id="6" creationId="{EB6D529E-B8F6-4B12-976D-3C65583C5E86}"/>
          </ac:picMkLst>
        </pc:picChg>
        <pc:picChg chg="add mod">
          <ac:chgData name="Anthony Roud" userId="a7d3025545ebbbc8" providerId="LiveId" clId="{A7BC402A-BDBB-454D-9862-E98BD436C193}" dt="2017-11-27T17:21:28.211" v="811" actId="14861"/>
          <ac:picMkLst>
            <pc:docMk/>
            <pc:sldMk cId="1564589450" sldId="316"/>
            <ac:picMk id="7" creationId="{A65F9616-8AC0-4DC9-84FF-2B699EB10B2B}"/>
          </ac:picMkLst>
        </pc:picChg>
      </pc:sldChg>
      <pc:sldChg chg="addSp modSp modAnim">
        <pc:chgData name="Anthony Roud" userId="a7d3025545ebbbc8" providerId="LiveId" clId="{A7BC402A-BDBB-454D-9862-E98BD436C193}" dt="2017-11-27T20:34:48.615" v="3782" actId="339"/>
        <pc:sldMkLst>
          <pc:docMk/>
          <pc:sldMk cId="1197111156" sldId="317"/>
        </pc:sldMkLst>
        <pc:spChg chg="mod">
          <ac:chgData name="Anthony Roud" userId="a7d3025545ebbbc8" providerId="LiveId" clId="{A7BC402A-BDBB-454D-9862-E98BD436C193}" dt="2017-11-27T20:34:20.255" v="3775" actId="1076"/>
          <ac:spMkLst>
            <pc:docMk/>
            <pc:sldMk cId="1197111156" sldId="317"/>
            <ac:spMk id="3" creationId="{00000000-0000-0000-0000-000000000000}"/>
          </ac:spMkLst>
        </pc:spChg>
        <pc:spChg chg="add mod">
          <ac:chgData name="Anthony Roud" userId="a7d3025545ebbbc8" providerId="LiveId" clId="{A7BC402A-BDBB-454D-9862-E98BD436C193}" dt="2017-11-27T20:34:31.463" v="3779" actId="1076"/>
          <ac:spMkLst>
            <pc:docMk/>
            <pc:sldMk cId="1197111156" sldId="317"/>
            <ac:spMk id="6" creationId="{68D0E9AF-E5D1-4AFC-AF0B-D335685863BC}"/>
          </ac:spMkLst>
        </pc:spChg>
        <pc:picChg chg="mod">
          <ac:chgData name="Anthony Roud" userId="a7d3025545ebbbc8" providerId="LiveId" clId="{A7BC402A-BDBB-454D-9862-E98BD436C193}" dt="2017-11-27T17:23:30.799" v="963" actId="14861"/>
          <ac:picMkLst>
            <pc:docMk/>
            <pc:sldMk cId="1197111156" sldId="317"/>
            <ac:picMk id="5" creationId="{3A8FA109-7DD8-4FBA-818C-76EC649DA9B4}"/>
          </ac:picMkLst>
        </pc:picChg>
        <pc:picChg chg="mod">
          <ac:chgData name="Anthony Roud" userId="a7d3025545ebbbc8" providerId="LiveId" clId="{A7BC402A-BDBB-454D-9862-E98BD436C193}" dt="2017-11-27T20:34:33.035" v="3780" actId="1076"/>
          <ac:picMkLst>
            <pc:docMk/>
            <pc:sldMk cId="1197111156" sldId="317"/>
            <ac:picMk id="7" creationId="{9146619F-24A3-4394-A08C-10F8169073B2}"/>
          </ac:picMkLst>
        </pc:picChg>
      </pc:sldChg>
      <pc:sldChg chg="addSp modSp modAnim">
        <pc:chgData name="Anthony Roud" userId="a7d3025545ebbbc8" providerId="LiveId" clId="{A7BC402A-BDBB-454D-9862-E98BD436C193}" dt="2017-11-27T20:17:21.111" v="3665" actId="339"/>
        <pc:sldMkLst>
          <pc:docMk/>
          <pc:sldMk cId="485509285" sldId="319"/>
        </pc:sldMkLst>
        <pc:spChg chg="mod">
          <ac:chgData name="Anthony Roud" userId="a7d3025545ebbbc8" providerId="LiveId" clId="{A7BC402A-BDBB-454D-9862-E98BD436C193}" dt="2017-11-27T18:28:22.610" v="2098" actId="20577"/>
          <ac:spMkLst>
            <pc:docMk/>
            <pc:sldMk cId="485509285" sldId="319"/>
            <ac:spMk id="3" creationId="{00000000-0000-0000-0000-000000000000}"/>
          </ac:spMkLst>
        </pc:spChg>
        <pc:spChg chg="add mod">
          <ac:chgData name="Anthony Roud" userId="a7d3025545ebbbc8" providerId="LiveId" clId="{A7BC402A-BDBB-454D-9862-E98BD436C193}" dt="2017-11-27T18:28:03.913" v="2073" actId="20577"/>
          <ac:spMkLst>
            <pc:docMk/>
            <pc:sldMk cId="485509285" sldId="319"/>
            <ac:spMk id="5" creationId="{D719E952-AD61-438C-95FD-702F93134D8A}"/>
          </ac:spMkLst>
        </pc:spChg>
      </pc:sldChg>
      <pc:sldChg chg="addSp delSp modSp modAnim">
        <pc:chgData name="Anthony Roud" userId="a7d3025545ebbbc8" providerId="LiveId" clId="{A7BC402A-BDBB-454D-9862-E98BD436C193}" dt="2017-11-27T20:17:06.515" v="3663" actId="339"/>
        <pc:sldMkLst>
          <pc:docMk/>
          <pc:sldMk cId="3018704807" sldId="320"/>
        </pc:sldMkLst>
        <pc:spChg chg="add mod">
          <ac:chgData name="Anthony Roud" userId="a7d3025545ebbbc8" providerId="LiveId" clId="{A7BC402A-BDBB-454D-9862-E98BD436C193}" dt="2017-11-27T20:16:25.235" v="3654" actId="1076"/>
          <ac:spMkLst>
            <pc:docMk/>
            <pc:sldMk cId="3018704807" sldId="320"/>
            <ac:spMk id="5" creationId="{CD2D3CBB-08B4-4100-A300-B5A496640314}"/>
          </ac:spMkLst>
        </pc:spChg>
        <pc:spChg chg="mod">
          <ac:chgData name="Anthony Roud" userId="a7d3025545ebbbc8" providerId="LiveId" clId="{A7BC402A-BDBB-454D-9862-E98BD436C193}" dt="2017-11-27T20:16:38.600" v="3658" actId="12"/>
          <ac:spMkLst>
            <pc:docMk/>
            <pc:sldMk cId="3018704807" sldId="320"/>
            <ac:spMk id="8" creationId="{EF86B6C9-3DEF-4F1B-AC60-96281AAD1FBF}"/>
          </ac:spMkLst>
        </pc:spChg>
        <pc:spChg chg="add mod">
          <ac:chgData name="Anthony Roud" userId="a7d3025545ebbbc8" providerId="LiveId" clId="{A7BC402A-BDBB-454D-9862-E98BD436C193}" dt="2017-11-27T20:16:21.962" v="3653" actId="1076"/>
          <ac:spMkLst>
            <pc:docMk/>
            <pc:sldMk cId="3018704807" sldId="320"/>
            <ac:spMk id="10" creationId="{1850118C-BF12-45DB-B5D5-F368EDCAFA64}"/>
          </ac:spMkLst>
        </pc:spChg>
        <pc:spChg chg="add mod">
          <ac:chgData name="Anthony Roud" userId="a7d3025545ebbbc8" providerId="LiveId" clId="{A7BC402A-BDBB-454D-9862-E98BD436C193}" dt="2017-11-27T20:16:16.319" v="3651" actId="1076"/>
          <ac:spMkLst>
            <pc:docMk/>
            <pc:sldMk cId="3018704807" sldId="320"/>
            <ac:spMk id="11" creationId="{F0D7F631-BC0F-4087-B189-333033F487C5}"/>
          </ac:spMkLst>
        </pc:spChg>
        <pc:picChg chg="add del mod">
          <ac:chgData name="Anthony Roud" userId="a7d3025545ebbbc8" providerId="LiveId" clId="{A7BC402A-BDBB-454D-9862-E98BD436C193}" dt="2017-11-27T17:27:41.680" v="1009" actId="478"/>
          <ac:picMkLst>
            <pc:docMk/>
            <pc:sldMk cId="3018704807" sldId="320"/>
            <ac:picMk id="3" creationId="{AB863C4E-2E47-4EEE-89F5-E7C572AB1B32}"/>
          </ac:picMkLst>
        </pc:picChg>
        <pc:picChg chg="add mod">
          <ac:chgData name="Anthony Roud" userId="a7d3025545ebbbc8" providerId="LiveId" clId="{A7BC402A-BDBB-454D-9862-E98BD436C193}" dt="2017-11-27T20:16:26.614" v="3655" actId="1076"/>
          <ac:picMkLst>
            <pc:docMk/>
            <pc:sldMk cId="3018704807" sldId="320"/>
            <ac:picMk id="6" creationId="{195B3F9E-5EEF-407D-9230-2BD728B65C25}"/>
          </ac:picMkLst>
        </pc:picChg>
        <pc:picChg chg="add mod">
          <ac:chgData name="Anthony Roud" userId="a7d3025545ebbbc8" providerId="LiveId" clId="{A7BC402A-BDBB-454D-9862-E98BD436C193}" dt="2017-11-27T20:16:18.466" v="3652" actId="1076"/>
          <ac:picMkLst>
            <pc:docMk/>
            <pc:sldMk cId="3018704807" sldId="320"/>
            <ac:picMk id="7" creationId="{9303FBA2-DB3E-4C14-902D-6C6BDDF3FED2}"/>
          </ac:picMkLst>
        </pc:picChg>
        <pc:picChg chg="add mod">
          <ac:chgData name="Anthony Roud" userId="a7d3025545ebbbc8" providerId="LiveId" clId="{A7BC402A-BDBB-454D-9862-E98BD436C193}" dt="2017-11-27T20:16:13.623" v="3650" actId="1076"/>
          <ac:picMkLst>
            <pc:docMk/>
            <pc:sldMk cId="3018704807" sldId="320"/>
            <ac:picMk id="9" creationId="{12C1A826-A884-4505-BCE8-C1F7FF1EE038}"/>
          </ac:picMkLst>
        </pc:picChg>
        <pc:picChg chg="del">
          <ac:chgData name="Anthony Roud" userId="a7d3025545ebbbc8" providerId="LiveId" clId="{A7BC402A-BDBB-454D-9862-E98BD436C193}" dt="2017-11-27T17:25:15.345" v="965" actId="478"/>
          <ac:picMkLst>
            <pc:docMk/>
            <pc:sldMk cId="3018704807" sldId="320"/>
            <ac:picMk id="12" creationId="{FE6E3E5C-3D6D-422A-B663-5917CBC63BC9}"/>
          </ac:picMkLst>
        </pc:picChg>
        <pc:picChg chg="del mod">
          <ac:chgData name="Anthony Roud" userId="a7d3025545ebbbc8" providerId="LiveId" clId="{A7BC402A-BDBB-454D-9862-E98BD436C193}" dt="2017-11-27T17:28:31.304" v="1014" actId="478"/>
          <ac:picMkLst>
            <pc:docMk/>
            <pc:sldMk cId="3018704807" sldId="320"/>
            <ac:picMk id="13" creationId="{08722A05-69F3-4427-9DB4-544CF949E652}"/>
          </ac:picMkLst>
        </pc:picChg>
        <pc:picChg chg="del mod">
          <ac:chgData name="Anthony Roud" userId="a7d3025545ebbbc8" providerId="LiveId" clId="{A7BC402A-BDBB-454D-9862-E98BD436C193}" dt="2017-11-27T17:29:08.033" v="1018" actId="478"/>
          <ac:picMkLst>
            <pc:docMk/>
            <pc:sldMk cId="3018704807" sldId="320"/>
            <ac:picMk id="14" creationId="{EF6CA198-8041-45A5-90D0-F50107AA8A58}"/>
          </ac:picMkLst>
        </pc:picChg>
      </pc:sldChg>
      <pc:sldChg chg="addSp delSp modSp">
        <pc:chgData name="Anthony Roud" userId="a7d3025545ebbbc8" providerId="LiveId" clId="{A7BC402A-BDBB-454D-9862-E98BD436C193}" dt="2017-11-27T18:02:20.226" v="1298" actId="20577"/>
        <pc:sldMkLst>
          <pc:docMk/>
          <pc:sldMk cId="3973998131" sldId="321"/>
        </pc:sldMkLst>
        <pc:spChg chg="mod">
          <ac:chgData name="Anthony Roud" userId="a7d3025545ebbbc8" providerId="LiveId" clId="{A7BC402A-BDBB-454D-9862-E98BD436C193}" dt="2017-11-27T17:36:23.952" v="1230" actId="20577"/>
          <ac:spMkLst>
            <pc:docMk/>
            <pc:sldMk cId="3973998131" sldId="321"/>
            <ac:spMk id="2" creationId="{00000000-0000-0000-0000-000000000000}"/>
          </ac:spMkLst>
        </pc:spChg>
        <pc:spChg chg="add del mod">
          <ac:chgData name="Anthony Roud" userId="a7d3025545ebbbc8" providerId="LiveId" clId="{A7BC402A-BDBB-454D-9862-E98BD436C193}" dt="2017-11-27T17:59:46.321" v="1248" actId="478"/>
          <ac:spMkLst>
            <pc:docMk/>
            <pc:sldMk cId="3973998131" sldId="321"/>
            <ac:spMk id="5" creationId="{5B7BD51C-51D5-4894-A59F-2761C085FB8B}"/>
          </ac:spMkLst>
        </pc:spChg>
        <pc:spChg chg="del mod">
          <ac:chgData name="Anthony Roud" userId="a7d3025545ebbbc8" providerId="LiveId" clId="{A7BC402A-BDBB-454D-9862-E98BD436C193}" dt="2017-11-27T17:33:46.347" v="1145" actId="20577"/>
          <ac:spMkLst>
            <pc:docMk/>
            <pc:sldMk cId="3973998131" sldId="321"/>
            <ac:spMk id="8" creationId="{EF86B6C9-3DEF-4F1B-AC60-96281AAD1FBF}"/>
          </ac:spMkLst>
        </pc:spChg>
        <pc:spChg chg="add mod">
          <ac:chgData name="Anthony Roud" userId="a7d3025545ebbbc8" providerId="LiveId" clId="{A7BC402A-BDBB-454D-9862-E98BD436C193}" dt="2017-11-27T18:02:20.226" v="1298" actId="20577"/>
          <ac:spMkLst>
            <pc:docMk/>
            <pc:sldMk cId="3973998131" sldId="321"/>
            <ac:spMk id="9" creationId="{A9A2023F-640B-4529-8B00-2F4033ADA295}"/>
          </ac:spMkLst>
        </pc:spChg>
        <pc:picChg chg="add del mod">
          <ac:chgData name="Anthony Roud" userId="a7d3025545ebbbc8" providerId="LiveId" clId="{A7BC402A-BDBB-454D-9862-E98BD436C193}" dt="2017-11-27T17:33:57.346" v="1150" actId="20577"/>
          <ac:picMkLst>
            <pc:docMk/>
            <pc:sldMk cId="3973998131" sldId="321"/>
            <ac:picMk id="3" creationId="{FE624B23-74A0-40CD-BB0D-C585A007ABB8}"/>
          </ac:picMkLst>
        </pc:picChg>
        <pc:picChg chg="add del mod">
          <ac:chgData name="Anthony Roud" userId="a7d3025545ebbbc8" providerId="LiveId" clId="{A7BC402A-BDBB-454D-9862-E98BD436C193}" dt="2017-11-27T17:34:37.065" v="1153" actId="478"/>
          <ac:picMkLst>
            <pc:docMk/>
            <pc:sldMk cId="3973998131" sldId="321"/>
            <ac:picMk id="6" creationId="{C2231C77-03E6-4BD3-AB53-D8E9E269288D}"/>
          </ac:picMkLst>
        </pc:picChg>
        <pc:picChg chg="add mod ord">
          <ac:chgData name="Anthony Roud" userId="a7d3025545ebbbc8" providerId="LiveId" clId="{A7BC402A-BDBB-454D-9862-E98BD436C193}" dt="2017-11-27T18:02:04.248" v="1263" actId="1076"/>
          <ac:picMkLst>
            <pc:docMk/>
            <pc:sldMk cId="3973998131" sldId="321"/>
            <ac:picMk id="7" creationId="{260F89B3-026E-4055-A423-ADD55A93A315}"/>
          </ac:picMkLst>
        </pc:picChg>
      </pc:sldChg>
      <pc:sldChg chg="addSp delSp modSp add">
        <pc:chgData name="Anthony Roud" userId="a7d3025545ebbbc8" providerId="LiveId" clId="{A7BC402A-BDBB-454D-9862-E98BD436C193}" dt="2017-11-27T20:35:44.777" v="3783" actId="339"/>
        <pc:sldMkLst>
          <pc:docMk/>
          <pc:sldMk cId="3973358002" sldId="322"/>
        </pc:sldMkLst>
        <pc:spChg chg="mod">
          <ac:chgData name="Anthony Roud" userId="a7d3025545ebbbc8" providerId="LiveId" clId="{A7BC402A-BDBB-454D-9862-E98BD436C193}" dt="2017-11-27T18:22:47.361" v="1836" actId="20577"/>
          <ac:spMkLst>
            <pc:docMk/>
            <pc:sldMk cId="3973358002" sldId="322"/>
            <ac:spMk id="2" creationId="{00000000-0000-0000-0000-000000000000}"/>
          </ac:spMkLst>
        </pc:spChg>
        <pc:spChg chg="mod">
          <ac:chgData name="Anthony Roud" userId="a7d3025545ebbbc8" providerId="LiveId" clId="{A7BC402A-BDBB-454D-9862-E98BD436C193}" dt="2017-11-27T18:56:25.169" v="3208" actId="14100"/>
          <ac:spMkLst>
            <pc:docMk/>
            <pc:sldMk cId="3973358002" sldId="322"/>
            <ac:spMk id="3" creationId="{00000000-0000-0000-0000-000000000000}"/>
          </ac:spMkLst>
        </pc:spChg>
        <pc:spChg chg="del">
          <ac:chgData name="Anthony Roud" userId="a7d3025545ebbbc8" providerId="LiveId" clId="{A7BC402A-BDBB-454D-9862-E98BD436C193}" dt="2017-11-27T18:22:04.169" v="1812" actId="478"/>
          <ac:spMkLst>
            <pc:docMk/>
            <pc:sldMk cId="3973358002" sldId="322"/>
            <ac:spMk id="5" creationId="{D719E952-AD61-438C-95FD-702F93134D8A}"/>
          </ac:spMkLst>
        </pc:spChg>
        <pc:spChg chg="add del mod">
          <ac:chgData name="Anthony Roud" userId="a7d3025545ebbbc8" providerId="LiveId" clId="{A7BC402A-BDBB-454D-9862-E98BD436C193}" dt="2017-11-27T18:55:17.139" v="3158" actId="339"/>
          <ac:spMkLst>
            <pc:docMk/>
            <pc:sldMk cId="3973358002" sldId="322"/>
            <ac:spMk id="6" creationId="{12FF8604-C40E-4222-BCD7-D79C6D824D8C}"/>
          </ac:spMkLst>
        </pc:spChg>
        <pc:spChg chg="add mod">
          <ac:chgData name="Anthony Roud" userId="a7d3025545ebbbc8" providerId="LiveId" clId="{A7BC402A-BDBB-454D-9862-E98BD436C193}" dt="2017-11-27T18:56:32.130" v="3213" actId="1076"/>
          <ac:spMkLst>
            <pc:docMk/>
            <pc:sldMk cId="3973358002" sldId="322"/>
            <ac:spMk id="8" creationId="{4E748540-ED3E-4120-A5ED-771F78AC4EDD}"/>
          </ac:spMkLst>
        </pc:spChg>
        <pc:picChg chg="add mod">
          <ac:chgData name="Anthony Roud" userId="a7d3025545ebbbc8" providerId="LiveId" clId="{A7BC402A-BDBB-454D-9862-E98BD436C193}" dt="2017-11-27T20:35:44.777" v="3783" actId="339"/>
          <ac:picMkLst>
            <pc:docMk/>
            <pc:sldMk cId="3973358002" sldId="322"/>
            <ac:picMk id="7" creationId="{8C8C95E2-CF0D-43D8-BB3C-E7FC3B8880B0}"/>
          </ac:picMkLst>
        </pc:picChg>
      </pc:sldChg>
      <pc:sldChg chg="modSp add modTransition modAnim">
        <pc:chgData name="Anthony Roud" userId="a7d3025545ebbbc8" providerId="LiveId" clId="{A7BC402A-BDBB-454D-9862-E98BD436C193}" dt="2017-11-27T20:29:08.624" v="3686" actId="339"/>
        <pc:sldMkLst>
          <pc:docMk/>
          <pc:sldMk cId="4227441283" sldId="323"/>
        </pc:sldMkLst>
        <pc:spChg chg="mod">
          <ac:chgData name="Anthony Roud" userId="a7d3025545ebbbc8" providerId="LiveId" clId="{A7BC402A-BDBB-454D-9862-E98BD436C193}" dt="2017-11-27T19:55:03.050" v="3369" actId="27636"/>
          <ac:spMkLst>
            <pc:docMk/>
            <pc:sldMk cId="4227441283" sldId="323"/>
            <ac:spMk id="3" creationId="{00000000-0000-0000-0000-000000000000}"/>
          </ac:spMkLst>
        </pc:spChg>
      </pc:sldChg>
      <pc:sldChg chg="addSp delSp modSp add">
        <pc:chgData name="Anthony Roud" userId="a7d3025545ebbbc8" providerId="LiveId" clId="{A7BC402A-BDBB-454D-9862-E98BD436C193}" dt="2017-11-27T19:59:13.267" v="3586" actId="20577"/>
        <pc:sldMkLst>
          <pc:docMk/>
          <pc:sldMk cId="3467843271" sldId="324"/>
        </pc:sldMkLst>
        <pc:spChg chg="mod">
          <ac:chgData name="Anthony Roud" userId="a7d3025545ebbbc8" providerId="LiveId" clId="{A7BC402A-BDBB-454D-9862-E98BD436C193}" dt="2017-11-27T19:59:13.267" v="3586" actId="20577"/>
          <ac:spMkLst>
            <pc:docMk/>
            <pc:sldMk cId="3467843271" sldId="324"/>
            <ac:spMk id="2" creationId="{00000000-0000-0000-0000-000000000000}"/>
          </ac:spMkLst>
        </pc:spChg>
        <pc:spChg chg="mod">
          <ac:chgData name="Anthony Roud" userId="a7d3025545ebbbc8" providerId="LiveId" clId="{A7BC402A-BDBB-454D-9862-E98BD436C193}" dt="2017-11-27T18:55:44.089" v="3196" actId="14100"/>
          <ac:spMkLst>
            <pc:docMk/>
            <pc:sldMk cId="3467843271" sldId="324"/>
            <ac:spMk id="3" creationId="{00000000-0000-0000-0000-000000000000}"/>
          </ac:spMkLst>
        </pc:spChg>
        <pc:spChg chg="add del mod">
          <ac:chgData name="Anthony Roud" userId="a7d3025545ebbbc8" providerId="LiveId" clId="{A7BC402A-BDBB-454D-9862-E98BD436C193}" dt="2017-11-27T19:14:27.010" v="3231" actId="20577"/>
          <ac:spMkLst>
            <pc:docMk/>
            <pc:sldMk cId="3467843271" sldId="324"/>
            <ac:spMk id="5" creationId="{8052D281-ED38-485F-ABE0-AB1626A8A0F0}"/>
          </ac:spMkLst>
        </pc:spChg>
        <pc:spChg chg="del">
          <ac:chgData name="Anthony Roud" userId="a7d3025545ebbbc8" providerId="LiveId" clId="{A7BC402A-BDBB-454D-9862-E98BD436C193}" dt="2017-11-27T18:53:23.009" v="3033" actId="478"/>
          <ac:spMkLst>
            <pc:docMk/>
            <pc:sldMk cId="3467843271" sldId="324"/>
            <ac:spMk id="6" creationId="{12FF8604-C40E-4222-BCD7-D79C6D824D8C}"/>
          </ac:spMkLst>
        </pc:spChg>
        <pc:spChg chg="add mod">
          <ac:chgData name="Anthony Roud" userId="a7d3025545ebbbc8" providerId="LiveId" clId="{A7BC402A-BDBB-454D-9862-E98BD436C193}" dt="2017-11-27T19:59:05.954" v="3559" actId="1076"/>
          <ac:spMkLst>
            <pc:docMk/>
            <pc:sldMk cId="3467843271" sldId="324"/>
            <ac:spMk id="7" creationId="{80FDC05F-1F3F-4B0A-91EA-67E520FFB28C}"/>
          </ac:spMkLst>
        </pc:spChg>
      </pc:sldChg>
      <pc:sldChg chg="addSp delSp modSp add">
        <pc:chgData name="Anthony Roud" userId="a7d3025545ebbbc8" providerId="LiveId" clId="{A7BC402A-BDBB-454D-9862-E98BD436C193}" dt="2017-11-27T19:59:34.458" v="3624" actId="20577"/>
        <pc:sldMkLst>
          <pc:docMk/>
          <pc:sldMk cId="4204425089" sldId="325"/>
        </pc:sldMkLst>
        <pc:spChg chg="mod">
          <ac:chgData name="Anthony Roud" userId="a7d3025545ebbbc8" providerId="LiveId" clId="{A7BC402A-BDBB-454D-9862-E98BD436C193}" dt="2017-11-27T19:59:34.458" v="3624" actId="20577"/>
          <ac:spMkLst>
            <pc:docMk/>
            <pc:sldMk cId="4204425089" sldId="325"/>
            <ac:spMk id="2" creationId="{00000000-0000-0000-0000-000000000000}"/>
          </ac:spMkLst>
        </pc:spChg>
        <pc:spChg chg="del">
          <ac:chgData name="Anthony Roud" userId="a7d3025545ebbbc8" providerId="LiveId" clId="{A7BC402A-BDBB-454D-9862-E98BD436C193}" dt="2017-11-27T18:56:50.332" v="3217" actId="478"/>
          <ac:spMkLst>
            <pc:docMk/>
            <pc:sldMk cId="4204425089" sldId="325"/>
            <ac:spMk id="3" creationId="{00000000-0000-0000-0000-000000000000}"/>
          </ac:spMkLst>
        </pc:spChg>
        <pc:spChg chg="del">
          <ac:chgData name="Anthony Roud" userId="a7d3025545ebbbc8" providerId="LiveId" clId="{A7BC402A-BDBB-454D-9862-E98BD436C193}" dt="2017-11-27T18:56:47.354" v="3215" actId="478"/>
          <ac:spMkLst>
            <pc:docMk/>
            <pc:sldMk cId="4204425089" sldId="325"/>
            <ac:spMk id="5" creationId="{8052D281-ED38-485F-ABE0-AB1626A8A0F0}"/>
          </ac:spMkLst>
        </pc:spChg>
        <pc:spChg chg="del">
          <ac:chgData name="Anthony Roud" userId="a7d3025545ebbbc8" providerId="LiveId" clId="{A7BC402A-BDBB-454D-9862-E98BD436C193}" dt="2017-11-27T18:56:49.003" v="3216" actId="478"/>
          <ac:spMkLst>
            <pc:docMk/>
            <pc:sldMk cId="4204425089" sldId="325"/>
            <ac:spMk id="7" creationId="{80FDC05F-1F3F-4B0A-91EA-67E520FFB28C}"/>
          </ac:spMkLst>
        </pc:spChg>
        <pc:spChg chg="add del mod">
          <ac:chgData name="Anthony Roud" userId="a7d3025545ebbbc8" providerId="LiveId" clId="{A7BC402A-BDBB-454D-9862-E98BD436C193}" dt="2017-11-27T18:56:52.842" v="3218" actId="478"/>
          <ac:spMkLst>
            <pc:docMk/>
            <pc:sldMk cId="4204425089" sldId="325"/>
            <ac:spMk id="8" creationId="{6BAAE6A2-C1CD-4504-B2F5-290D7DA8C0E6}"/>
          </ac:spMkLst>
        </pc:spChg>
        <pc:spChg chg="add mod">
          <ac:chgData name="Anthony Roud" userId="a7d3025545ebbbc8" providerId="LiveId" clId="{A7BC402A-BDBB-454D-9862-E98BD436C193}" dt="2017-11-27T19:14:41.323" v="3236" actId="20577"/>
          <ac:spMkLst>
            <pc:docMk/>
            <pc:sldMk cId="4204425089" sldId="325"/>
            <ac:spMk id="10" creationId="{CA39BC33-5D41-4E5E-B908-57C1EB51E5DE}"/>
          </ac:spMkLst>
        </pc:spChg>
        <pc:picChg chg="add mod">
          <ac:chgData name="Anthony Roud" userId="a7d3025545ebbbc8" providerId="LiveId" clId="{A7BC402A-BDBB-454D-9862-E98BD436C193}" dt="2017-11-27T19:13:54.318" v="3223" actId="1076"/>
          <ac:picMkLst>
            <pc:docMk/>
            <pc:sldMk cId="4204425089" sldId="325"/>
            <ac:picMk id="9" creationId="{4EE23DE9-FBD2-403B-BBEE-EB89A5285680}"/>
          </ac:picMkLst>
        </pc:picChg>
      </pc:sldChg>
      <pc:sldChg chg="modSp add ord">
        <pc:chgData name="Anthony Roud" userId="a7d3025545ebbbc8" providerId="LiveId" clId="{A7BC402A-BDBB-454D-9862-E98BD436C193}" dt="2017-11-27T19:58:54.906" v="3558" actId="1076"/>
        <pc:sldMkLst>
          <pc:docMk/>
          <pc:sldMk cId="1619273128" sldId="326"/>
        </pc:sldMkLst>
        <pc:spChg chg="mod">
          <ac:chgData name="Anthony Roud" userId="a7d3025545ebbbc8" providerId="LiveId" clId="{A7BC402A-BDBB-454D-9862-E98BD436C193}" dt="2017-11-27T19:58:28.315" v="3495" actId="5793"/>
          <ac:spMkLst>
            <pc:docMk/>
            <pc:sldMk cId="1619273128" sldId="326"/>
            <ac:spMk id="2" creationId="{00000000-0000-0000-0000-000000000000}"/>
          </ac:spMkLst>
        </pc:spChg>
        <pc:spChg chg="mod">
          <ac:chgData name="Anthony Roud" userId="a7d3025545ebbbc8" providerId="LiveId" clId="{A7BC402A-BDBB-454D-9862-E98BD436C193}" dt="2017-11-27T19:58:54.906" v="3558" actId="1076"/>
          <ac:spMkLst>
            <pc:docMk/>
            <pc:sldMk cId="1619273128" sldId="326"/>
            <ac:spMk id="9" creationId="{A9A2023F-640B-4529-8B00-2F4033ADA2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Monitoring DFSR with PowerShell And NAgios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711" y="3996249"/>
            <a:ext cx="11660877" cy="2058321"/>
          </a:xfrm>
        </p:spPr>
        <p:txBody>
          <a:bodyPr>
            <a:normAutofit/>
          </a:bodyPr>
          <a:lstStyle/>
          <a:p>
            <a:r>
              <a:rPr lang="en-GB" sz="3200" b="1" dirty="0"/>
              <a:t>Tony Roud</a:t>
            </a:r>
          </a:p>
          <a:p>
            <a:pPr algn="l"/>
            <a:br>
              <a:rPr lang="en-GB" sz="3200" b="1" i="1" dirty="0"/>
            </a:br>
            <a:r>
              <a:rPr lang="en-GB" sz="2800" b="1" i="1" dirty="0"/>
              <a:t>          </a:t>
            </a:r>
            <a:r>
              <a:rPr lang="en-GB" sz="2400" b="1" i="1" dirty="0"/>
              <a:t>@</a:t>
            </a:r>
            <a:r>
              <a:rPr lang="en-GB" sz="2400" b="1" i="1" dirty="0" err="1"/>
              <a:t>anthonyroud</a:t>
            </a:r>
            <a:r>
              <a:rPr lang="en-GB" sz="2400" b="1" i="1" dirty="0"/>
              <a:t>		</a:t>
            </a:r>
            <a:r>
              <a:rPr lang="en-GB" sz="2400" b="1" dirty="0">
                <a:sym typeface="Wingdings" panose="05000000000000000000" pitchFamily="2" charset="2"/>
              </a:rPr>
              <a:t>       tonyroud@outlook.com</a:t>
            </a:r>
            <a:r>
              <a:rPr lang="en-GB" sz="2400" b="1" i="1" dirty="0"/>
              <a:t>		github.com/</a:t>
            </a:r>
            <a:r>
              <a:rPr lang="en-GB" sz="2400" b="1" i="1" dirty="0" err="1"/>
              <a:t>tonyroud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695E9-C269-470E-BC18-DA54A359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676" y="5160407"/>
            <a:ext cx="357231" cy="357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DEF21-4EC2-4810-9D5D-223AE4A6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1" y="5098173"/>
            <a:ext cx="481695" cy="481695"/>
          </a:xfrm>
          <a:prstGeom prst="rect">
            <a:avLst/>
          </a:prstGeom>
        </p:spPr>
      </p:pic>
      <p:pic>
        <p:nvPicPr>
          <p:cNvPr id="2060" name="Picture 12" descr="&quot;Mail&quot; App Shortcut - Create in Windows 8">
            <a:extLst>
              <a:ext uri="{FF2B5EF4-FFF2-40B4-BE49-F238E27FC236}">
                <a16:creationId xmlns:a16="http://schemas.microsoft.com/office/drawing/2014/main" id="{01731011-4D67-4B02-B09D-5FA50283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65" y="4960761"/>
            <a:ext cx="756520" cy="7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0F89B3-026E-4055-A423-ADD55A93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1511" y="2475869"/>
            <a:ext cx="8781447" cy="3874168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  <a:scene3d>
            <a:camera prst="perspectiveContrastingRightFacing">
              <a:rot lat="324354" lon="18945012" rev="210644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Quick review of module code	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2023F-640B-4529-8B00-2F4033ADA295}"/>
              </a:ext>
            </a:extLst>
          </p:cNvPr>
          <p:cNvSpPr txBox="1"/>
          <p:nvPr/>
        </p:nvSpPr>
        <p:spPr>
          <a:xfrm>
            <a:off x="8566484" y="4043621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quick look at the module code</a:t>
            </a:r>
          </a:p>
        </p:txBody>
      </p:sp>
    </p:spTree>
    <p:extLst>
      <p:ext uri="{BB962C8B-B14F-4D97-AF65-F5344CB8AC3E}">
        <p14:creationId xmlns:p14="http://schemas.microsoft.com/office/powerpoint/2010/main" val="397399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Testing the new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87" y="2387065"/>
            <a:ext cx="11521109" cy="150876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b="1" dirty="0"/>
              <a:t>All the module functions are called from main monitoring 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1" dirty="0"/>
              <a:t>Idea was that this would only be a few lines long, simple and configurable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1" dirty="0"/>
              <a:t>Unfortunately although the script worked in testing, in production it was rather unstable</a:t>
            </a:r>
          </a:p>
          <a:p>
            <a:pPr marL="228600" lvl="1" indent="0">
              <a:buNone/>
            </a:pPr>
            <a:endParaRPr lang="en-GB" sz="2400" b="1" dirty="0"/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endParaRPr lang="en-GB" sz="28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19E952-AD61-438C-95FD-702F93134D8A}"/>
              </a:ext>
            </a:extLst>
          </p:cNvPr>
          <p:cNvSpPr txBox="1"/>
          <p:nvPr/>
        </p:nvSpPr>
        <p:spPr>
          <a:xfrm>
            <a:off x="30132" y="4141735"/>
            <a:ext cx="11165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Realised that the script would take upwards of 60 seconds to run, beyond Nagios default timeout for local checks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Monitor producing no output / spurious errors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55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Adding another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13" y="2136809"/>
            <a:ext cx="11165688" cy="95745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Decided to run the caller script from Task Scheduler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The script would output to a file every 5 mins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C95E2-CF0D-43D8-BB3C-E7FC3B888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9" y="3094264"/>
            <a:ext cx="9847619" cy="20857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8540-ED3E-4120-A5ED-771F78AC4EDD}"/>
              </a:ext>
            </a:extLst>
          </p:cNvPr>
          <p:cNvSpPr txBox="1"/>
          <p:nvPr/>
        </p:nvSpPr>
        <p:spPr>
          <a:xfrm>
            <a:off x="83856" y="5404273"/>
            <a:ext cx="94676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Then add a 3</a:t>
            </a:r>
            <a:r>
              <a:rPr lang="en-GB" sz="2600" b="1" baseline="30000" dirty="0"/>
              <a:t>rd</a:t>
            </a:r>
            <a:r>
              <a:rPr lang="en-GB" sz="2600" b="1" dirty="0"/>
              <a:t> basic script to be executed by Nagios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This would pull in the output from file and format for Nagios:</a:t>
            </a:r>
            <a:endParaRPr lang="en-GB" sz="2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5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0F89B3-026E-4055-A423-ADD55A93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1511" y="2475869"/>
            <a:ext cx="8781447" cy="3874168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  <a:scene3d>
            <a:camera prst="perspectiveContrastingRightFacing">
              <a:rot lat="324354" lon="18945012" rev="210644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Control and Nagios scripts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2023F-640B-4529-8B00-2F4033ADA295}"/>
              </a:ext>
            </a:extLst>
          </p:cNvPr>
          <p:cNvSpPr txBox="1"/>
          <p:nvPr/>
        </p:nvSpPr>
        <p:spPr>
          <a:xfrm>
            <a:off x="8370542" y="4206907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look at the control script, and</a:t>
            </a:r>
          </a:p>
          <a:p>
            <a:r>
              <a:rPr lang="en-GB" dirty="0"/>
              <a:t>the final script to pull the output into</a:t>
            </a:r>
          </a:p>
          <a:p>
            <a:r>
              <a:rPr lang="en-GB" dirty="0"/>
              <a:t>Nagios</a:t>
            </a:r>
          </a:p>
        </p:txBody>
      </p:sp>
    </p:spTree>
    <p:extLst>
      <p:ext uri="{BB962C8B-B14F-4D97-AF65-F5344CB8AC3E}">
        <p14:creationId xmlns:p14="http://schemas.microsoft.com/office/powerpoint/2010/main" val="161927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Forming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13" y="2136809"/>
            <a:ext cx="11165688" cy="4757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Output into csv format: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DC05F-1F3F-4B0A-91EA-67E520FFB28C}"/>
              </a:ext>
            </a:extLst>
          </p:cNvPr>
          <p:cNvSpPr txBox="1"/>
          <p:nvPr/>
        </p:nvSpPr>
        <p:spPr>
          <a:xfrm>
            <a:off x="599449" y="2687021"/>
            <a:ext cx="9966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# 27/11/2017 15:28:11</a:t>
            </a:r>
          </a:p>
          <a:p>
            <a:r>
              <a:rPr lang="en-GB" dirty="0" err="1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Status,CheckName,Output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0,DFSRServiceStatus,DFSR Service is running,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0,WinRmServiceStatus,WinRM Service is running,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0,DfsrCriticalEvents,No critical events found in DFSR log in the last 1 hours.,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0,DFSRRepl_Folder1,Backlog count for folder "Folder1" in replication group "Group1" is 0.,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0,DFSRRepl_Folder2,Backlog count for folder "Folder2" in replication group "Group1" is 0.,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0,DFSRRepl_Folder3,Backlog count for folder "Folder3" in replication group "Group2" is 0.,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1,DFSRRepl_Folder4,Backlog count for folder "Folder4" in replication group "Group2" is 120.,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0,DFSRRepl_Folder5,Backlog count for folder "Folder5" in replication group "Group3" is 24.,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Cambria" panose="02040503050406030204" pitchFamily="18" charset="0"/>
              </a:rPr>
              <a:t>2,DFSRRepl_Folder6,Backlog count for folder "Folder6" in replication group "Group3" is 4094.,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84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Integrating with The Nagios console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E23DE9-FBD2-403B-BBEE-EB89A528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14" y="3090335"/>
            <a:ext cx="11470171" cy="33630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39BC33-5D41-4E5E-B908-57C1EB51E5DE}"/>
              </a:ext>
            </a:extLst>
          </p:cNvPr>
          <p:cNvSpPr/>
          <p:nvPr/>
        </p:nvSpPr>
        <p:spPr>
          <a:xfrm>
            <a:off x="360914" y="2256969"/>
            <a:ext cx="7155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Final step to import CSV and pull data into Nagios:</a:t>
            </a:r>
          </a:p>
        </p:txBody>
      </p:sp>
    </p:spTree>
    <p:extLst>
      <p:ext uri="{BB962C8B-B14F-4D97-AF65-F5344CB8AC3E}">
        <p14:creationId xmlns:p14="http://schemas.microsoft.com/office/powerpoint/2010/main" val="42044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Limitations /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88" y="2387065"/>
            <a:ext cx="11683504" cy="348619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Add support for multiple destination 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Add a </a:t>
            </a:r>
            <a:r>
              <a:rPr lang="en-GB" sz="3200" b="1" dirty="0">
                <a:solidFill>
                  <a:srgbClr val="FFFF00"/>
                </a:solidFill>
              </a:rPr>
              <a:t>-reset </a:t>
            </a:r>
            <a:r>
              <a:rPr lang="en-GB" sz="3200" b="1" dirty="0"/>
              <a:t>parameter for </a:t>
            </a:r>
            <a:r>
              <a:rPr lang="en-GB" sz="3200" b="1" dirty="0">
                <a:solidFill>
                  <a:schemeClr val="accent6"/>
                </a:solidFill>
              </a:rPr>
              <a:t>Get-</a:t>
            </a:r>
            <a:r>
              <a:rPr lang="en-GB" sz="3200" b="1" dirty="0" err="1">
                <a:solidFill>
                  <a:schemeClr val="accent6"/>
                </a:solidFill>
              </a:rPr>
              <a:t>DfsrCriticalEvents</a:t>
            </a:r>
            <a:r>
              <a:rPr lang="en-GB" sz="3200" b="1" dirty="0"/>
              <a:t> check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Add </a:t>
            </a:r>
            <a:r>
              <a:rPr lang="en-GB" sz="3200" b="1" dirty="0">
                <a:solidFill>
                  <a:srgbClr val="FFFF00"/>
                </a:solidFill>
              </a:rPr>
              <a:t>-exclude</a:t>
            </a:r>
            <a:r>
              <a:rPr lang="en-GB" sz="3200" b="1" dirty="0"/>
              <a:t> parameter for replicated folders that don’t need to be monitored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b="1" dirty="0"/>
              <a:t>Build into fully fledged module, separate functions, create help / module manifest etc.</a:t>
            </a:r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endParaRPr lang="en-GB" sz="28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88" y="2387065"/>
            <a:ext cx="11165688" cy="316671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Useful to fully understand the other technologies you are working 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There may be limitations such as execution timeouts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Difficult to fully test - there is always a chance of surprises when you put things in production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Microsoft native tools are not necessarily designed for all purposes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Also not necessarily consistent, and can be difficult to troubleshoot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b="1" dirty="0"/>
              <a:t>I need to learn Pester!</a:t>
            </a:r>
          </a:p>
          <a:p>
            <a:pPr marL="228600" lvl="1" indent="0">
              <a:buNone/>
            </a:pPr>
            <a:endParaRPr lang="en-GB" sz="2400" b="1" dirty="0"/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endParaRPr lang="en-GB" sz="28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4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ym typeface="Wingdings" panose="05000000000000000000" pitchFamily="2" charset="2"/>
              </a:rPr>
              <a:t>Questions?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52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25387"/>
            <a:ext cx="11582400" cy="3867695"/>
          </a:xfrm>
        </p:spPr>
        <p:txBody>
          <a:bodyPr>
            <a:normAutofit/>
          </a:bodyPr>
          <a:lstStyle/>
          <a:p>
            <a:r>
              <a:rPr lang="en-GB" sz="3600" dirty="0"/>
              <a:t>Mathias </a:t>
            </a:r>
            <a:r>
              <a:rPr lang="en-GB" sz="3600" dirty="0" err="1"/>
              <a:t>Kettner</a:t>
            </a:r>
            <a:r>
              <a:rPr lang="en-GB" sz="3600" dirty="0"/>
              <a:t> blog  (Check_MK author)</a:t>
            </a:r>
          </a:p>
          <a:p>
            <a:pPr lvl="1"/>
            <a:r>
              <a:rPr lang="en-GB" sz="3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https://mathias-kettner.de/</a:t>
            </a:r>
          </a:p>
          <a:p>
            <a:r>
              <a:rPr lang="en-GB" sz="3600" dirty="0"/>
              <a:t>Simon </a:t>
            </a:r>
            <a:r>
              <a:rPr lang="en-GB" sz="3600" dirty="0" err="1"/>
              <a:t>Wahlin</a:t>
            </a:r>
            <a:r>
              <a:rPr lang="en-GB" sz="3600" dirty="0"/>
              <a:t> Blog</a:t>
            </a:r>
          </a:p>
          <a:p>
            <a:pPr lvl="1"/>
            <a:r>
              <a:rPr lang="en-GB" sz="1600" b="1" cap="all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http://blog.simonw.se/programmatically-capture-verbose-output-in-a-powershell-variable/</a:t>
            </a:r>
          </a:p>
          <a:p>
            <a:r>
              <a:rPr lang="en-GB" sz="3000" b="1" cap="all" dirty="0"/>
              <a:t>MSFT – </a:t>
            </a:r>
            <a:r>
              <a:rPr lang="en-GB" sz="3200" dirty="0"/>
              <a:t>DFSR PowerShell Module</a:t>
            </a:r>
            <a:endParaRPr lang="en-GB" sz="3000" b="1" cap="all" dirty="0"/>
          </a:p>
          <a:p>
            <a:pPr lvl="1"/>
            <a:r>
              <a:rPr lang="en-GB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https://docs.microsoft.com/en-us/powershell/module/dfsr/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0" y="1968308"/>
            <a:ext cx="9567207" cy="228928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Who is Tony Roud?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Senior Systems Engineer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Currently working for Iomart (MSP)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Previously worked for Attenda in London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b="1" dirty="0">
                <a:sym typeface="Wingdings" panose="05000000000000000000" pitchFamily="2" charset="2"/>
              </a:rPr>
              <a:t>Not a developer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07BC0-E534-4425-8788-3D72082E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1" y="4892122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9152F-58CC-43DE-BAD8-56C12D748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91" y="5934018"/>
            <a:ext cx="44776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149EBA-9B89-4A6B-938B-E826E8735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4" y="5369776"/>
            <a:ext cx="409384" cy="409384"/>
          </a:xfrm>
          <a:prstGeom prst="rect">
            <a:avLst/>
          </a:prstGeom>
        </p:spPr>
      </p:pic>
      <p:pic>
        <p:nvPicPr>
          <p:cNvPr id="13" name="Picture 12" descr="&quot;Mail&quot; App Shortcut - Create in Windows 8">
            <a:extLst>
              <a:ext uri="{FF2B5EF4-FFF2-40B4-BE49-F238E27FC236}">
                <a16:creationId xmlns:a16="http://schemas.microsoft.com/office/drawing/2014/main" id="{9508077D-E135-4332-B029-D544E945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47" y="4259610"/>
            <a:ext cx="756520" cy="7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CD0FF3-F844-48D4-A5A3-4ABE72020627}"/>
              </a:ext>
            </a:extLst>
          </p:cNvPr>
          <p:cNvSpPr txBox="1"/>
          <p:nvPr/>
        </p:nvSpPr>
        <p:spPr>
          <a:xfrm>
            <a:off x="1766267" y="4325864"/>
            <a:ext cx="76906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/>
            <a:r>
              <a:rPr lang="en-GB" sz="3200" b="1" dirty="0">
                <a:sym typeface="Wingdings" panose="05000000000000000000" pitchFamily="2" charset="2"/>
              </a:rPr>
              <a:t>tonyroud@outlook.com</a:t>
            </a:r>
          </a:p>
          <a:p>
            <a:pPr indent="-228600"/>
            <a:r>
              <a:rPr lang="en-GB" sz="3200" b="1" dirty="0">
                <a:sym typeface="Wingdings" panose="05000000000000000000" pitchFamily="2" charset="2"/>
              </a:rPr>
              <a:t>@</a:t>
            </a:r>
            <a:r>
              <a:rPr lang="en-GB" sz="3200" b="1" dirty="0" err="1">
                <a:sym typeface="Wingdings" panose="05000000000000000000" pitchFamily="2" charset="2"/>
              </a:rPr>
              <a:t>anthonyroud</a:t>
            </a:r>
            <a:endParaRPr lang="en-GB" sz="3200" b="1" dirty="0">
              <a:sym typeface="Wingdings" panose="05000000000000000000" pitchFamily="2" charset="2"/>
            </a:endParaRPr>
          </a:p>
          <a:p>
            <a:pPr indent="-228600"/>
            <a:r>
              <a:rPr lang="en-GB" sz="3600" b="1" dirty="0"/>
              <a:t>https://github.com/tonyroud</a:t>
            </a:r>
            <a:endParaRPr lang="en-GB" sz="3200" b="1" dirty="0">
              <a:sym typeface="Wingdings" panose="05000000000000000000" pitchFamily="2" charset="2"/>
            </a:endParaRPr>
          </a:p>
          <a:p>
            <a:pPr indent="-228600"/>
            <a:r>
              <a:rPr lang="en-GB" sz="3200" b="1" dirty="0">
                <a:sym typeface="Wingdings" panose="05000000000000000000" pitchFamily="2" charset="2"/>
              </a:rPr>
              <a:t>https://www.linkedin.com/in/anthonyroud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441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439" y="2152076"/>
            <a:ext cx="9725479" cy="1739347"/>
          </a:xfrm>
        </p:spPr>
        <p:txBody>
          <a:bodyPr>
            <a:normAutofit/>
          </a:bodyPr>
          <a:lstStyle/>
          <a:p>
            <a:pPr algn="l"/>
            <a:r>
              <a:rPr lang="en-GB" sz="4800" dirty="0" err="1"/>
              <a:t>ThankS</a:t>
            </a:r>
            <a:r>
              <a:rPr lang="en-GB" sz="4800" dirty="0"/>
              <a:t> for listening!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711" y="3996249"/>
            <a:ext cx="11660877" cy="2058321"/>
          </a:xfrm>
        </p:spPr>
        <p:txBody>
          <a:bodyPr>
            <a:normAutofit/>
          </a:bodyPr>
          <a:lstStyle/>
          <a:p>
            <a:r>
              <a:rPr lang="en-GB" sz="3200" b="1" dirty="0"/>
              <a:t>Tony Roud</a:t>
            </a:r>
          </a:p>
          <a:p>
            <a:pPr algn="l"/>
            <a:br>
              <a:rPr lang="en-GB" sz="3200" b="1" i="1" dirty="0"/>
            </a:br>
            <a:r>
              <a:rPr lang="en-GB" sz="2800" b="1" i="1" dirty="0"/>
              <a:t>          </a:t>
            </a:r>
            <a:r>
              <a:rPr lang="en-GB" sz="2400" b="1" i="1" dirty="0"/>
              <a:t>@</a:t>
            </a:r>
            <a:r>
              <a:rPr lang="en-GB" sz="2400" b="1" i="1" dirty="0" err="1"/>
              <a:t>anthonyroud</a:t>
            </a:r>
            <a:r>
              <a:rPr lang="en-GB" sz="2400" b="1" i="1" dirty="0"/>
              <a:t>		</a:t>
            </a:r>
            <a:r>
              <a:rPr lang="en-GB" sz="2400" b="1" dirty="0">
                <a:sym typeface="Wingdings" panose="05000000000000000000" pitchFamily="2" charset="2"/>
              </a:rPr>
              <a:t>       tonyroud@outlook.com</a:t>
            </a:r>
            <a:r>
              <a:rPr lang="en-GB" sz="2400" b="1" i="1" dirty="0"/>
              <a:t>		github.com/</a:t>
            </a:r>
            <a:r>
              <a:rPr lang="en-GB" sz="2400" b="1" i="1" dirty="0" err="1"/>
              <a:t>tonyroud</a:t>
            </a:r>
            <a:endParaRPr lang="en-GB" sz="2800" b="1" i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B695E9-C269-470E-BC18-DA54A359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676" y="5160407"/>
            <a:ext cx="357231" cy="357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DEF21-4EC2-4810-9D5D-223AE4A6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1" y="5098173"/>
            <a:ext cx="481695" cy="481695"/>
          </a:xfrm>
          <a:prstGeom prst="rect">
            <a:avLst/>
          </a:prstGeom>
        </p:spPr>
      </p:pic>
      <p:pic>
        <p:nvPicPr>
          <p:cNvPr id="2060" name="Picture 12" descr="&quot;Mail&quot; App Shortcut - Create in Windows 8">
            <a:extLst>
              <a:ext uri="{FF2B5EF4-FFF2-40B4-BE49-F238E27FC236}">
                <a16:creationId xmlns:a16="http://schemas.microsoft.com/office/drawing/2014/main" id="{01731011-4D67-4B02-B09D-5FA50283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65" y="4960761"/>
            <a:ext cx="756520" cy="75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5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Lots of customers using DFSR for various purposes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Poor visibility of issues, often customers first to notice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Need to be able to react before situation becomes unrecoverable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Needed something PowerShell based that could tie into Nagios / Check_MK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Easy for monitoring techs to see where the issue is at a glance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ym typeface="Wingdings" panose="05000000000000000000" pitchFamily="2" charset="2"/>
              </a:rPr>
              <a:t>Something that could parse the output from native MS Cmdlets and put into Nagios friendly format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Nagios check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945037"/>
          </a:xfrm>
        </p:spPr>
        <p:txBody>
          <a:bodyPr>
            <a:normAutofit/>
          </a:bodyPr>
          <a:lstStyle/>
          <a:p>
            <a:r>
              <a:rPr lang="en-GB" sz="3200" b="1" dirty="0">
                <a:sym typeface="Wingdings" panose="05000000000000000000" pitchFamily="2" charset="2"/>
              </a:rPr>
              <a:t>Required output for Nagios friendly format:</a:t>
            </a:r>
          </a:p>
          <a:p>
            <a:endParaRPr lang="en-GB" sz="3200" b="1" dirty="0">
              <a:sym typeface="Wingdings" panose="05000000000000000000" pitchFamily="2" charset="2"/>
            </a:endParaRPr>
          </a:p>
          <a:p>
            <a:endParaRPr lang="en-GB" sz="3200" b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37A706-7260-4E82-8E59-4C2688C8B178}"/>
              </a:ext>
            </a:extLst>
          </p:cNvPr>
          <p:cNvSpPr txBox="1">
            <a:spLocks/>
          </p:cNvSpPr>
          <p:nvPr/>
        </p:nvSpPr>
        <p:spPr>
          <a:xfrm>
            <a:off x="759147" y="3429001"/>
            <a:ext cx="10396532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>
                <a:sym typeface="Wingdings" panose="05000000000000000000" pitchFamily="2" charset="2"/>
              </a:rPr>
              <a:t>Status | Item Name | Performance Data | 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4A1D95-C285-41E5-9057-E8086FDB467A}"/>
              </a:ext>
            </a:extLst>
          </p:cNvPr>
          <p:cNvCxnSpPr>
            <a:cxnSpLocks/>
          </p:cNvCxnSpPr>
          <p:nvPr/>
        </p:nvCxnSpPr>
        <p:spPr>
          <a:xfrm>
            <a:off x="1332411" y="3958046"/>
            <a:ext cx="0" cy="34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F6C0E-7FBA-4905-8A07-8A0E05B78EFD}"/>
              </a:ext>
            </a:extLst>
          </p:cNvPr>
          <p:cNvCxnSpPr>
            <a:cxnSpLocks/>
          </p:cNvCxnSpPr>
          <p:nvPr/>
        </p:nvCxnSpPr>
        <p:spPr>
          <a:xfrm>
            <a:off x="3438659" y="3966273"/>
            <a:ext cx="179752" cy="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7BA014-C7D6-4697-B949-82CE83F8AAC4}"/>
              </a:ext>
            </a:extLst>
          </p:cNvPr>
          <p:cNvCxnSpPr>
            <a:cxnSpLocks/>
          </p:cNvCxnSpPr>
          <p:nvPr/>
        </p:nvCxnSpPr>
        <p:spPr>
          <a:xfrm>
            <a:off x="8582297" y="3966273"/>
            <a:ext cx="117566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35218E-0A1E-4117-840F-D7CAC04B5118}"/>
              </a:ext>
            </a:extLst>
          </p:cNvPr>
          <p:cNvSpPr txBox="1"/>
          <p:nvPr/>
        </p:nvSpPr>
        <p:spPr>
          <a:xfrm>
            <a:off x="491375" y="4193178"/>
            <a:ext cx="1853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B050"/>
                </a:solidFill>
              </a:rPr>
              <a:t>0</a:t>
            </a:r>
            <a:r>
              <a:rPr lang="en-GB" sz="4400" dirty="0"/>
              <a:t> | </a:t>
            </a:r>
            <a:r>
              <a:rPr lang="en-GB" sz="4400" dirty="0">
                <a:solidFill>
                  <a:srgbClr val="FFC000"/>
                </a:solidFill>
              </a:rPr>
              <a:t>1</a:t>
            </a:r>
            <a:r>
              <a:rPr lang="en-GB" sz="4400" dirty="0"/>
              <a:t> | </a:t>
            </a:r>
            <a:r>
              <a:rPr lang="en-GB" sz="4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E48C01-418D-4222-9059-D73F690E2620}"/>
              </a:ext>
            </a:extLst>
          </p:cNvPr>
          <p:cNvSpPr txBox="1"/>
          <p:nvPr/>
        </p:nvSpPr>
        <p:spPr>
          <a:xfrm>
            <a:off x="2491258" y="4511320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UsefulCheckName</a:t>
            </a:r>
            <a:endParaRPr lang="en-GB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D9FD1C-8697-4A11-94A4-3792E2C66A4E}"/>
              </a:ext>
            </a:extLst>
          </p:cNvPr>
          <p:cNvCxnSpPr/>
          <p:nvPr/>
        </p:nvCxnSpPr>
        <p:spPr>
          <a:xfrm flipH="1">
            <a:off x="759147" y="3958046"/>
            <a:ext cx="573264" cy="34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025193-A92F-4A54-BED2-F48CAA1EAD1A}"/>
              </a:ext>
            </a:extLst>
          </p:cNvPr>
          <p:cNvCxnSpPr/>
          <p:nvPr/>
        </p:nvCxnSpPr>
        <p:spPr>
          <a:xfrm>
            <a:off x="1332411" y="3956599"/>
            <a:ext cx="587829" cy="37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90531F-184D-4915-9C66-0801CCF1CCA9}"/>
              </a:ext>
            </a:extLst>
          </p:cNvPr>
          <p:cNvSpPr txBox="1"/>
          <p:nvPr/>
        </p:nvSpPr>
        <p:spPr>
          <a:xfrm>
            <a:off x="6476288" y="4367296"/>
            <a:ext cx="55146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Information about check outcome and </a:t>
            </a:r>
          </a:p>
          <a:p>
            <a:r>
              <a:rPr lang="en-GB" sz="2600" dirty="0"/>
              <a:t>how to respond if in error.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615781-10B0-46F4-8539-5F7046CA03B5}"/>
              </a:ext>
            </a:extLst>
          </p:cNvPr>
          <p:cNvSpPr txBox="1"/>
          <p:nvPr/>
        </p:nvSpPr>
        <p:spPr>
          <a:xfrm>
            <a:off x="5082948" y="3771901"/>
            <a:ext cx="1879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ym typeface="Wingdings" panose="05000000000000000000" pitchFamily="2" charset="2"/>
              </a:rPr>
              <a:t>(optional) 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Key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42" y="2312890"/>
            <a:ext cx="11582400" cy="2348917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DFSReplication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b="1" dirty="0"/>
              <a:t>and 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WinRM</a:t>
            </a:r>
            <a:r>
              <a:rPr lang="en-GB" sz="3200" b="1" dirty="0"/>
              <a:t> services –</a:t>
            </a:r>
            <a:r>
              <a:rPr lang="en-GB" sz="3200" b="1" dirty="0" err="1"/>
              <a:t>eq</a:t>
            </a:r>
            <a:r>
              <a:rPr lang="en-GB" sz="3200" b="1" dirty="0"/>
              <a:t> running</a:t>
            </a:r>
          </a:p>
          <a:p>
            <a:r>
              <a:rPr lang="en-GB" sz="3200" b="1" dirty="0"/>
              <a:t>Critical DFSR events (last x hours)</a:t>
            </a:r>
          </a:p>
          <a:p>
            <a:r>
              <a:rPr lang="en-GB" sz="3200" b="1" dirty="0"/>
              <a:t>DFSR Backlog</a:t>
            </a:r>
          </a:p>
          <a:p>
            <a:pPr lvl="1"/>
            <a:r>
              <a:rPr lang="en-GB" sz="3000" b="1" dirty="0"/>
              <a:t>(Separate check for each replicated folder)</a:t>
            </a:r>
          </a:p>
          <a:p>
            <a:pPr lvl="1"/>
            <a:endParaRPr lang="en-GB" sz="30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0976C-0F1F-4682-9ED9-7804E803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26" y="4801382"/>
            <a:ext cx="1733333" cy="16476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40F84-DACF-4E72-AF9D-2AA494A11C2F}"/>
              </a:ext>
            </a:extLst>
          </p:cNvPr>
          <p:cNvSpPr txBox="1"/>
          <p:nvPr/>
        </p:nvSpPr>
        <p:spPr>
          <a:xfrm>
            <a:off x="2694213" y="4874079"/>
            <a:ext cx="60170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b="1" dirty="0"/>
              <a:t>Replicated folder status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600" b="1" dirty="0"/>
              <a:t>Anything other than 4 = </a:t>
            </a:r>
            <a:r>
              <a:rPr lang="en-GB" sz="2600" b="1" dirty="0">
                <a:solidFill>
                  <a:srgbClr val="FF0000"/>
                </a:solidFill>
              </a:rPr>
              <a:t>BAD </a:t>
            </a:r>
            <a:r>
              <a:rPr lang="en-GB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GB" sz="2600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3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Working with Microsoft’s </a:t>
            </a:r>
            <a:r>
              <a:rPr lang="en-GB" dirty="0" err="1"/>
              <a:t>DFsr</a:t>
            </a:r>
            <a:r>
              <a:rPr lang="en-GB" dirty="0"/>
              <a:t>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474258" cy="71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dirty="0">
                <a:sym typeface="Wingdings" panose="05000000000000000000" pitchFamily="2" charset="2"/>
              </a:rPr>
              <a:t>2 main troubleshooting commands provided by MS: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E9612-19B6-4F59-8BF9-02910E14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3" y="3060112"/>
            <a:ext cx="2552700" cy="4476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58C98-9AB0-4D59-8D58-09382EFC2CD3}"/>
              </a:ext>
            </a:extLst>
          </p:cNvPr>
          <p:cNvSpPr txBox="1"/>
          <p:nvPr/>
        </p:nvSpPr>
        <p:spPr>
          <a:xfrm>
            <a:off x="3117693" y="2730988"/>
            <a:ext cx="83612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Output: text based information on each item pending replication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No summary or overall count included (unless verbose)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Most scripts online use ‘old school’ DFSRDIAG.exe</a:t>
            </a:r>
          </a:p>
          <a:p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1E136-538C-45B5-9187-033EB864F1CA}"/>
              </a:ext>
            </a:extLst>
          </p:cNvPr>
          <p:cNvSpPr txBox="1"/>
          <p:nvPr/>
        </p:nvSpPr>
        <p:spPr>
          <a:xfrm>
            <a:off x="3117693" y="5792064"/>
            <a:ext cx="739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WMI based query to display status of replicated folder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AD409D-9C77-459E-A582-F76D5E2A4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13" y="4811193"/>
            <a:ext cx="9486900" cy="8858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6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dfsrbacklog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pPr lvl="1"/>
            <a:r>
              <a:rPr lang="en-GB" sz="3200" b="1" dirty="0"/>
              <a:t>Key information only appears in verbose output: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white text&#10;&#10;Description generated with very high confidence">
            <a:extLst>
              <a:ext uri="{FF2B5EF4-FFF2-40B4-BE49-F238E27FC236}">
                <a16:creationId xmlns:a16="http://schemas.microsoft.com/office/drawing/2014/main" id="{A65F9616-8AC0-4DC9-84FF-2B699EB1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4" y="3381697"/>
            <a:ext cx="9071780" cy="319212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510E6-4A93-4529-A4D5-B5D7266D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2" y="2577797"/>
            <a:ext cx="10876547" cy="643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5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Capturing verbose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20" y="2011679"/>
            <a:ext cx="7939910" cy="1085071"/>
          </a:xfrm>
        </p:spPr>
        <p:txBody>
          <a:bodyPr>
            <a:normAutofit/>
          </a:bodyPr>
          <a:lstStyle/>
          <a:p>
            <a:pPr lvl="1"/>
            <a:r>
              <a:rPr lang="en-GB" sz="2400" b="1" dirty="0"/>
              <a:t>To capture verbose output for monitoring purposes</a:t>
            </a:r>
          </a:p>
          <a:p>
            <a:pPr lvl="1"/>
            <a:r>
              <a:rPr lang="en-GB" sz="2400" b="1" dirty="0"/>
              <a:t>Redirect verbose output to success output stream:</a:t>
            </a:r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pPr lvl="1"/>
            <a:endParaRPr lang="en-GB" sz="2400" b="1" dirty="0"/>
          </a:p>
          <a:p>
            <a:endParaRPr lang="en-GB" sz="28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0E9AF-E5D1-4AFC-AF0B-D335685863BC}"/>
              </a:ext>
            </a:extLst>
          </p:cNvPr>
          <p:cNvSpPr txBox="1"/>
          <p:nvPr/>
        </p:nvSpPr>
        <p:spPr>
          <a:xfrm>
            <a:off x="819867" y="4407677"/>
            <a:ext cx="9174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/>
              <a:t>Then use simple regex with -replace to capture the matched backlog summary value to a variable:</a:t>
            </a:r>
          </a:p>
          <a:p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31" y="3096750"/>
            <a:ext cx="10371257" cy="96361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31" y="5261097"/>
            <a:ext cx="10330667" cy="83490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11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Separating the functions	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86B6C9-3DEF-4F1B-AC60-96281AAD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59" y="1990649"/>
            <a:ext cx="10255479" cy="520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Split the main check into sub functions: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D3CBB-08B4-4100-A300-B5A496640314}"/>
              </a:ext>
            </a:extLst>
          </p:cNvPr>
          <p:cNvSpPr txBox="1"/>
          <p:nvPr/>
        </p:nvSpPr>
        <p:spPr>
          <a:xfrm>
            <a:off x="4152646" y="2910442"/>
            <a:ext cx="77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rbel" panose="020B0503020204020204" pitchFamily="34" charset="0"/>
              <a:buChar char="⁻"/>
            </a:pPr>
            <a:r>
              <a:rPr lang="en-GB" sz="2400" dirty="0"/>
              <a:t>Enumerate DFSR connections to other servers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B3F9E-5EEF-407D-9230-2BD728B6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" y="2913681"/>
            <a:ext cx="3962400" cy="4191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3FBA2-DB3E-4C14-902D-6C6BDDF3F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74" y="3850021"/>
            <a:ext cx="3209925" cy="4095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C1A826-A884-4505-BCE8-C1F7FF1EE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899" y="4977608"/>
            <a:ext cx="3048000" cy="4381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0118C-BF12-45DB-B5D5-F368EDCAFA64}"/>
              </a:ext>
            </a:extLst>
          </p:cNvPr>
          <p:cNvSpPr txBox="1"/>
          <p:nvPr/>
        </p:nvSpPr>
        <p:spPr>
          <a:xfrm>
            <a:off x="4152646" y="3500280"/>
            <a:ext cx="6952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rbel" panose="020B0503020204020204" pitchFamily="34" charset="0"/>
              <a:buChar char="⁻"/>
            </a:pPr>
            <a:endParaRPr lang="en-GB" sz="2400" dirty="0"/>
          </a:p>
          <a:p>
            <a:pPr marL="800100" lvl="1" indent="-342900">
              <a:buFont typeface="Corbel" panose="020B0503020204020204" pitchFamily="34" charset="0"/>
              <a:buChar char="⁻"/>
            </a:pPr>
            <a:r>
              <a:rPr lang="en-GB" sz="2400" dirty="0"/>
              <a:t>Use the connection info to calculate outgoing backlogs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7F631-BC0F-4087-B189-333033F487C5}"/>
              </a:ext>
            </a:extLst>
          </p:cNvPr>
          <p:cNvSpPr txBox="1"/>
          <p:nvPr/>
        </p:nvSpPr>
        <p:spPr>
          <a:xfrm>
            <a:off x="4152646" y="4580944"/>
            <a:ext cx="70472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rbel" panose="020B0503020204020204" pitchFamily="34" charset="0"/>
              <a:buChar char="⁻"/>
            </a:pPr>
            <a:endParaRPr lang="en-GB" sz="2400" dirty="0"/>
          </a:p>
          <a:p>
            <a:pPr marL="800100" lvl="1" indent="-342900">
              <a:buFont typeface="Corbel" panose="020B0503020204020204" pitchFamily="34" charset="0"/>
              <a:buChar char="⁻"/>
            </a:pPr>
            <a:r>
              <a:rPr lang="en-GB" sz="2400" dirty="0"/>
              <a:t>Calls the two child functions and generates status code and message info), then outputs to csv file.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1922</TotalTime>
  <Words>869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Corbel</vt:lpstr>
      <vt:lpstr>Wingdings</vt:lpstr>
      <vt:lpstr>Banded</vt:lpstr>
      <vt:lpstr>Monitoring DFSR with PowerShell And NAgios</vt:lpstr>
      <vt:lpstr>About me</vt:lpstr>
      <vt:lpstr>Scope</vt:lpstr>
      <vt:lpstr>Nagios check format</vt:lpstr>
      <vt:lpstr>Key tests</vt:lpstr>
      <vt:lpstr>Working with Microsoft’s DFsr cmdlets</vt:lpstr>
      <vt:lpstr>Get-dfsrbacklog</vt:lpstr>
      <vt:lpstr>Capturing verbose output</vt:lpstr>
      <vt:lpstr>Separating the functions </vt:lpstr>
      <vt:lpstr>Quick review of module code </vt:lpstr>
      <vt:lpstr>Testing the new checks</vt:lpstr>
      <vt:lpstr>Adding another layer</vt:lpstr>
      <vt:lpstr>Control and Nagios scripts</vt:lpstr>
      <vt:lpstr>Forming the output</vt:lpstr>
      <vt:lpstr>Integrating with The Nagios console</vt:lpstr>
      <vt:lpstr>Limitations / To do</vt:lpstr>
      <vt:lpstr>Lessons Learned</vt:lpstr>
      <vt:lpstr>Questions?</vt:lpstr>
      <vt:lpstr>sources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Anthony Roud</cp:lastModifiedBy>
  <cp:revision>119</cp:revision>
  <dcterms:created xsi:type="dcterms:W3CDTF">2016-10-27T15:24:17Z</dcterms:created>
  <dcterms:modified xsi:type="dcterms:W3CDTF">2017-11-28T17:21:36Z</dcterms:modified>
</cp:coreProperties>
</file>