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/>
            </a:br>
            <a:r>
              <a:rPr lang="en-GB" sz="2800" b="1" i="1"/>
              <a:t>31/01/2018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@scotpsug</a:t>
            </a:r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(@pauby)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@lonpsug</a:t>
            </a:r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(@iainbrighton)</a:t>
            </a:r>
            <a:r>
              <a:rPr lang="en-GB" sz="3000" b="1" dirty="0"/>
              <a:t>, Gael Colas </a:t>
            </a:r>
            <a:r>
              <a:rPr lang="en-GB" sz="1800" b="1" dirty="0"/>
              <a:t>(@gaelcolas),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7.05pm – Welcome, introductions and agenda;</a:t>
            </a:r>
          </a:p>
          <a:p>
            <a:r>
              <a:rPr lang="en-GB" sz="3400" b="1" dirty="0"/>
              <a:t>7.15pm – </a:t>
            </a:r>
            <a:r>
              <a:rPr lang="en-GB" sz="3600" b="1" dirty="0"/>
              <a:t>Green is Good Red is Bad - Turning Your Checklists into Pester Tests by Rob Sewell </a:t>
            </a:r>
            <a:r>
              <a:rPr lang="en-GB" sz="2400" b="1" dirty="0"/>
              <a:t>(@</a:t>
            </a:r>
            <a:r>
              <a:rPr lang="en-GB" sz="2400" b="1" dirty="0" err="1"/>
              <a:t>sqldbawithbeard</a:t>
            </a:r>
            <a:r>
              <a:rPr lang="en-GB" sz="2400" b="1" dirty="0"/>
              <a:t>)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8.15pm - </a:t>
            </a:r>
            <a:r>
              <a:rPr lang="en-GB" sz="3600" b="1" dirty="0"/>
              <a:t>Application Provisioning with DSC and Octopus Deploy by Josh </a:t>
            </a:r>
            <a:r>
              <a:rPr lang="en-GB" sz="3600" b="1" dirty="0" err="1"/>
              <a:t>Duffney</a:t>
            </a:r>
            <a:r>
              <a:rPr lang="en-GB" sz="3600" b="1" dirty="0"/>
              <a:t> </a:t>
            </a:r>
            <a:r>
              <a:rPr lang="en-GB" sz="2400" b="1" dirty="0"/>
              <a:t>(@</a:t>
            </a:r>
            <a:r>
              <a:rPr lang="en-GB" sz="2400" b="1" dirty="0" err="1"/>
              <a:t>joshduffney</a:t>
            </a:r>
            <a:r>
              <a:rPr lang="en-GB" sz="2400" b="1" dirty="0"/>
              <a:t>)</a:t>
            </a:r>
          </a:p>
          <a:p>
            <a:r>
              <a:rPr lang="en-GB" sz="3600" b="1" dirty="0">
                <a:solidFill>
                  <a:srgbClr val="FFFFFF"/>
                </a:solidFill>
              </a:rPr>
              <a:t>9.30pm – Thanks </a:t>
            </a:r>
            <a:r>
              <a:rPr lang="en-GB" sz="3600" b="1" dirty="0" err="1">
                <a:solidFill>
                  <a:srgbClr val="FFFFFF"/>
                </a:solidFill>
              </a:rPr>
              <a:t>you’s</a:t>
            </a:r>
            <a:r>
              <a:rPr lang="en-GB" sz="3600" b="1" dirty="0">
                <a:solidFill>
                  <a:srgbClr val="FFFFFF"/>
                </a:solidFill>
              </a:rPr>
              <a:t>.</a:t>
            </a:r>
            <a:endParaRPr lang="en-GB" sz="3400" b="1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2929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1106</TotalTime>
  <Words>216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78</cp:revision>
  <dcterms:created xsi:type="dcterms:W3CDTF">2016-10-27T15:24:17Z</dcterms:created>
  <dcterms:modified xsi:type="dcterms:W3CDTF">2018-02-28T18:13:25Z</dcterms:modified>
</cp:coreProperties>
</file>