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62" r:id="rId5"/>
    <p:sldId id="277" r:id="rId6"/>
    <p:sldId id="287" r:id="rId7"/>
    <p:sldId id="288" r:id="rId8"/>
    <p:sldId id="289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07" autoAdjust="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powershell-winops-fundamentals-tickets-38501821986" TargetMode="External"/><Relationship Id="rId2" Type="http://schemas.openxmlformats.org/officeDocument/2006/relationships/hyperlink" Target="https://rebrand.ly/powershell-winops-fundamenta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21/03/2018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49074" y="3429000"/>
            <a:ext cx="476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https://git.psdevopsug.scot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13101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3532333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9" y="4225538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23" y="3496791"/>
            <a:ext cx="409261" cy="4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26" y="4224536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180117" y="3429000"/>
            <a:ext cx="585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https://facebook.psdevopsug.scot</a:t>
            </a: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https://video.psdevopsug.scot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https://call.psdevopsug.scot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https://slack.psdevopsug.scot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5" y="4952494"/>
            <a:ext cx="357231" cy="35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9965B-25AB-4D51-AB40-AFCE1996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953" y="4938715"/>
            <a:ext cx="357232" cy="357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3D98A-37A1-4D5A-8C94-7D35FE40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54" y="5489629"/>
            <a:ext cx="770229" cy="77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latin typeface="Montserrat" panose="02000505000000020004" pitchFamily="2" charset="0"/>
              </a:rPr>
              <a:t> </a:t>
            </a:r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https://powershell.org.uk/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https://github.com/powershellorguk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http://psuguk.video</a:t>
            </a:r>
          </a:p>
          <a:p>
            <a:pPr lvl="1"/>
            <a:endParaRPr lang="en-GB" sz="2800" b="1" dirty="0"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35" y="5310980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May 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 for our May meetup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https://garment-factory.co.uk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Other PowerShell events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9"/>
            <a:ext cx="11636054" cy="46974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/>
            </a:pPr>
            <a:r>
              <a:rPr sz="2800" dirty="0">
                <a:latin typeface="Montserrat" panose="02000505000000020004" pitchFamily="2" charset="0"/>
              </a:rPr>
              <a:t>PowerShell &amp; </a:t>
            </a:r>
            <a:r>
              <a:rPr sz="2800" dirty="0" err="1">
                <a:latin typeface="Montserrat" panose="02000505000000020004" pitchFamily="2" charset="0"/>
              </a:rPr>
              <a:t>WinOps</a:t>
            </a:r>
            <a:r>
              <a:rPr sz="2800" dirty="0">
                <a:latin typeface="Montserrat" panose="02000505000000020004" pitchFamily="2" charset="0"/>
              </a:rPr>
              <a:t> Fundamentals (Online monthly)</a:t>
            </a:r>
          </a:p>
          <a:p>
            <a:pPr marL="411480" lvl="1" indent="-182879">
              <a:spcBef>
                <a:spcPts val="400"/>
              </a:spcBef>
              <a:defRPr sz="3000"/>
            </a:pPr>
            <a:r>
              <a:rPr lang="en-GB" sz="2800" u="sng" dirty="0">
                <a:uFill>
                  <a:solidFill>
                    <a:srgbClr val="FFFFFF"/>
                  </a:solidFill>
                </a:uFill>
                <a:latin typeface="Montserrat" panose="02000505000000020004" pitchFamily="2" charset="0"/>
                <a:hlinkClick r:id="rId2"/>
              </a:rPr>
              <a:t>https://rebrand.ly/powershell-winops-fundamentals</a:t>
            </a:r>
            <a:endParaRPr sz="2800" u="sng" dirty="0">
              <a:uFill>
                <a:solidFill>
                  <a:srgbClr val="FFFFFF"/>
                </a:solidFill>
              </a:uFill>
              <a:latin typeface="Montserrat" panose="02000505000000020004" pitchFamily="2" charset="0"/>
              <a:hlinkClick r:id="rId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2FA92-B99D-4E0A-A32C-10756EF2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2D8A0-AF80-4FA7-8EC5-7265D655E242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5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7.00pm – Welcome, introductions and agenda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7.15pm –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RTFM - Runtime Type Fiddling for the Masses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Mathias Jessen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(@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iisresetme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8.15pm – Break</a:t>
            </a:r>
          </a:p>
          <a:p>
            <a:r>
              <a:rPr lang="en-GB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8.20pm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about PowerShell Script Analyzer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Chris </a:t>
            </a:r>
            <a:r>
              <a:rPr lang="en-GB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Bergmeister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(@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christophbergm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9.30pm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– Thanks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you’s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1209</TotalTime>
  <Words>330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PowerShell &amp; DEVOPS User Group</vt:lpstr>
      <vt:lpstr>scottish POWERSHELL &amp; DEVOPS user group</vt:lpstr>
      <vt:lpstr>uk POWERSHELL &amp; DEVOPS user groups</vt:lpstr>
      <vt:lpstr>May meetup venue</vt:lpstr>
      <vt:lpstr>PowerPoint Presentation</vt:lpstr>
      <vt:lpstr>Other PowerShell events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104</cp:revision>
  <dcterms:created xsi:type="dcterms:W3CDTF">2016-10-27T15:24:17Z</dcterms:created>
  <dcterms:modified xsi:type="dcterms:W3CDTF">2018-03-22T14:59:45Z</dcterms:modified>
  <cp:contentStatus/>
</cp:coreProperties>
</file>