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62" r:id="rId5"/>
    <p:sldId id="277" r:id="rId6"/>
    <p:sldId id="287" r:id="rId7"/>
    <p:sldId id="288" r:id="rId8"/>
    <p:sldId id="289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powershell-winops-fundamentals-tickets-38501821986" TargetMode="External"/><Relationship Id="rId2" Type="http://schemas.openxmlformats.org/officeDocument/2006/relationships/hyperlink" Target="https://rebrand.ly/powershell-winops-fundamenta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>
                <a:latin typeface="Montserrat" panose="02000505000000020004" pitchFamily="2" charset="0"/>
              </a:rPr>
            </a:br>
            <a:r>
              <a:rPr lang="en-GB" sz="2800" b="1">
                <a:latin typeface="Montserrat" panose="02000505000000020004" pitchFamily="2" charset="0"/>
              </a:rPr>
              <a:t>30/05/2018</a:t>
            </a:r>
            <a:endParaRPr lang="en-GB" sz="2800" b="1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429000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532333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225538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496791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224536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429000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4952494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4938715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489629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http://psuguk.video</a:t>
            </a:r>
          </a:p>
          <a:p>
            <a:pPr lvl="1"/>
            <a:endParaRPr lang="en-GB" sz="2800" b="1" dirty="0"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35" y="5310980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May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May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Other PowerShell events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sz="2800" dirty="0">
                <a:latin typeface="Montserrat" panose="02000505000000020004" pitchFamily="2" charset="0"/>
              </a:rPr>
              <a:t>PowerShell &amp; </a:t>
            </a:r>
            <a:r>
              <a:rPr sz="2800" dirty="0" err="1">
                <a:latin typeface="Montserrat" panose="02000505000000020004" pitchFamily="2" charset="0"/>
              </a:rPr>
              <a:t>WinOps</a:t>
            </a:r>
            <a:r>
              <a:rPr sz="2800" dirty="0">
                <a:latin typeface="Montserrat" panose="02000505000000020004" pitchFamily="2" charset="0"/>
              </a:rPr>
              <a:t> Fundamentals </a:t>
            </a:r>
            <a:r>
              <a:rPr lang="en-GB" sz="2800" u="sng" dirty="0">
                <a:uFill>
                  <a:solidFill>
                    <a:srgbClr val="FFFFFF"/>
                  </a:solidFill>
                </a:uFill>
                <a:latin typeface="Montserrat" panose="02000505000000020004" pitchFamily="2" charset="0"/>
                <a:hlinkClick r:id="rId2"/>
              </a:rPr>
              <a:t>https://rebrand.ly/powershell-winops-fundamentals</a:t>
            </a:r>
            <a:endParaRPr sz="2800" u="sng" dirty="0">
              <a:uFill>
                <a:solidFill>
                  <a:srgbClr val="FFFFFF"/>
                </a:solidFill>
              </a:uFill>
              <a:latin typeface="Montserrat" panose="02000505000000020004" pitchFamily="2" charset="0"/>
              <a:hlinkClick r:id="rId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2FA92-B99D-4E0A-A32C-10756EF2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2D8A0-AF80-4FA7-8EC5-7265D655E242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5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7.00pm – Welcome, introductions and agenda</a:t>
            </a:r>
          </a:p>
          <a:p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7.15pm – </a:t>
            </a:r>
            <a:r>
              <a:rPr lang="en-GB" sz="2800" b="1" dirty="0">
                <a:latin typeface="Montserrat" panose="02000505000000020004" pitchFamily="2" charset="0"/>
              </a:rPr>
              <a:t>'Don't Reinvent the Wheel, Just Realign It' </a:t>
            </a:r>
            <a:r>
              <a:rPr lang="en-GB" sz="2800" dirty="0">
                <a:latin typeface="Montserrat" panose="02000505000000020004" pitchFamily="2" charset="0"/>
              </a:rPr>
              <a:t>by Josh King (@</a:t>
            </a:r>
            <a:r>
              <a:rPr lang="en-GB" sz="2800" dirty="0" err="1">
                <a:latin typeface="Montserrat" panose="02000505000000020004" pitchFamily="2" charset="0"/>
              </a:rPr>
              <a:t>WindosNZ</a:t>
            </a:r>
            <a:r>
              <a:rPr lang="en-GB" sz="2800" dirty="0">
                <a:latin typeface="Montserrat" panose="02000505000000020004" pitchFamily="2" charset="0"/>
              </a:rPr>
              <a:t>)</a:t>
            </a:r>
          </a:p>
          <a:p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8.15pm – Break</a:t>
            </a:r>
          </a:p>
          <a:p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8.20pm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– </a:t>
            </a:r>
            <a:r>
              <a:rPr lang="en-GB" sz="2800" b="1" dirty="0">
                <a:latin typeface="Montserrat" panose="02000505000000020004" pitchFamily="2" charset="0"/>
                <a:cs typeface="Calibri" panose="020F0502020204030204" pitchFamily="34" charset="0"/>
              </a:rPr>
              <a:t>'</a:t>
            </a:r>
            <a:r>
              <a:rPr lang="en-GB" sz="2800" b="1" dirty="0" err="1">
                <a:latin typeface="Montserrat" panose="02000505000000020004" pitchFamily="2" charset="0"/>
                <a:cs typeface="Calibri" panose="020F0502020204030204" pitchFamily="34" charset="0"/>
              </a:rPr>
              <a:t>Hitchikers</a:t>
            </a:r>
            <a:r>
              <a:rPr lang="en-GB" sz="2800" b="1" dirty="0">
                <a:latin typeface="Montserrat" panose="02000505000000020004" pitchFamily="2" charset="0"/>
                <a:cs typeface="Calibri" panose="020F0502020204030204" pitchFamily="34" charset="0"/>
              </a:rPr>
              <a:t> Guide to user-friendly module design'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by Friedrich 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Weinmann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 (@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FredWeinmann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)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9.30pm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– Thanks 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you’s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1423</TotalTime>
  <Words>329</Words>
  <Application>Microsoft Office PowerPoint</Application>
  <PresentationFormat>Widescreen</PresentationFormat>
  <Paragraphs>64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PowerShell &amp; DEVOPS User Group</vt:lpstr>
      <vt:lpstr>scottish POWERSHELL &amp; DEVOPS user group</vt:lpstr>
      <vt:lpstr>uk POWERSHELL &amp; DEVOPS user groups</vt:lpstr>
      <vt:lpstr>May meetup venue</vt:lpstr>
      <vt:lpstr>PowerPoint Presentation</vt:lpstr>
      <vt:lpstr>Other PowerShell events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107</cp:revision>
  <dcterms:created xsi:type="dcterms:W3CDTF">2016-10-27T15:24:17Z</dcterms:created>
  <dcterms:modified xsi:type="dcterms:W3CDTF">2018-05-23T20:52:29Z</dcterms:modified>
  <cp:contentStatus/>
</cp:coreProperties>
</file>