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2" r:id="rId6"/>
    <p:sldId id="277" r:id="rId7"/>
    <p:sldId id="287" r:id="rId8"/>
    <p:sldId id="288" r:id="rId9"/>
    <p:sldId id="292" r:id="rId10"/>
    <p:sldId id="285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07" autoAdjust="0"/>
  </p:normalViewPr>
  <p:slideViewPr>
    <p:cSldViewPr snapToGrid="0">
      <p:cViewPr varScale="1">
        <p:scale>
          <a:sx n="147" d="100"/>
          <a:sy n="147" d="100"/>
        </p:scale>
        <p:origin x="8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2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7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8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9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28/06/2018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49074" y="3571094"/>
            <a:ext cx="476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https://git.psdevopsug.scot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131016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3674427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9" y="4367632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23" y="3638885"/>
            <a:ext cx="409261" cy="4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26" y="4366630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180117" y="3571094"/>
            <a:ext cx="585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https://facebook.psdevopsug.scot</a:t>
            </a: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https://video.psdevopsug.scot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https://call.psdevopsug.scot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https://slack.psdevopsug.scot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5" y="5094588"/>
            <a:ext cx="357231" cy="35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9965B-25AB-4D51-AB40-AFCE1996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953" y="5080809"/>
            <a:ext cx="357232" cy="357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3D98A-37A1-4D5A-8C94-7D35FE40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54" y="5631723"/>
            <a:ext cx="770229" cy="77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latin typeface="Montserrat" panose="02000505000000020004" pitchFamily="2" charset="0"/>
              </a:rPr>
              <a:t> </a:t>
            </a:r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https://powershell.org.uk/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https://github.com/powershellorguk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May 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 for our May meetup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https://garment-factory.co.uk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6.15pm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6.20pm – </a:t>
            </a:r>
            <a:r>
              <a:rPr lang="en-GB" sz="2600" b="1" dirty="0">
                <a:latin typeface="Montserrat" panose="02000505000000020004" pitchFamily="2" charset="0"/>
              </a:rPr>
              <a:t>Getting Started: SharePoint PowerShell PnP by Veronique </a:t>
            </a:r>
            <a:r>
              <a:rPr lang="en-GB" sz="2600" b="1" dirty="0" err="1">
                <a:latin typeface="Montserrat" panose="02000505000000020004" pitchFamily="2" charset="0"/>
              </a:rPr>
              <a:t>Lengelle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</a:t>
            </a:r>
            <a:r>
              <a:rPr lang="en-GB" sz="2600" u="sng" dirty="0" err="1">
                <a:latin typeface="Montserrat" panose="02000505000000020004" pitchFamily="2" charset="0"/>
              </a:rPr>
              <a:t>veronicageek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6.50pm - Either </a:t>
            </a:r>
            <a:r>
              <a:rPr lang="en-GB" sz="2600" b="1" dirty="0">
                <a:latin typeface="Montserrat" panose="02000505000000020004" pitchFamily="2" charset="0"/>
              </a:rPr>
              <a:t>Git Fundamentals</a:t>
            </a:r>
            <a:r>
              <a:rPr lang="en-GB" sz="2600" dirty="0">
                <a:latin typeface="Montserrat" panose="02000505000000020004" pitchFamily="2" charset="0"/>
              </a:rPr>
              <a:t> or </a:t>
            </a:r>
            <a:r>
              <a:rPr lang="en-GB" sz="2600" b="1" dirty="0">
                <a:latin typeface="Montserrat" panose="02000505000000020004" pitchFamily="2" charset="0"/>
              </a:rPr>
              <a:t>Messing Around With Chocolatey by Paul Broadwith</a:t>
            </a:r>
            <a:r>
              <a:rPr lang="en-GB" sz="2600" dirty="0">
                <a:latin typeface="Montserrat" panose="02000505000000020004" pitchFamily="2" charset="0"/>
              </a:rPr>
              <a:t> (@pauby)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7.20pm - Pizza, drinks and chat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7.50pm - </a:t>
            </a:r>
            <a:r>
              <a:rPr lang="en-GB" sz="2600" b="1" dirty="0">
                <a:latin typeface="Montserrat" panose="02000505000000020004" pitchFamily="2" charset="0"/>
              </a:rPr>
              <a:t>Simplifying Extended Events with PowerShell by Chrissy </a:t>
            </a:r>
            <a:r>
              <a:rPr lang="en-GB" sz="2600" b="1" dirty="0" err="1">
                <a:latin typeface="Montserrat" panose="02000505000000020004" pitchFamily="2" charset="0"/>
              </a:rPr>
              <a:t>LeMaire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(@cl)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1429</TotalTime>
  <Words>367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1_Office Theme</vt:lpstr>
      <vt:lpstr>PowerShell &amp; DEVOPS User Group</vt:lpstr>
      <vt:lpstr>scottish POWERSHELL &amp; DEVOPS user group</vt:lpstr>
      <vt:lpstr>uk POWERSHELL &amp; DEVOPS user groups</vt:lpstr>
      <vt:lpstr>May meetup venue</vt:lpstr>
      <vt:lpstr>PowerPoint Presentation</vt:lpstr>
      <vt:lpstr>PowerPoint Presentation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111</cp:revision>
  <dcterms:created xsi:type="dcterms:W3CDTF">2016-10-27T15:24:17Z</dcterms:created>
  <dcterms:modified xsi:type="dcterms:W3CDTF">2018-06-27T11:46:43Z</dcterms:modified>
  <cp:contentStatus/>
</cp:coreProperties>
</file>