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</p:sldMasterIdLst>
  <p:sldIdLst>
    <p:sldId id="256" r:id="rId3"/>
    <p:sldId id="262" r:id="rId4"/>
    <p:sldId id="287" r:id="rId5"/>
    <p:sldId id="293" r:id="rId6"/>
    <p:sldId id="295" r:id="rId7"/>
    <p:sldId id="296" r:id="rId8"/>
    <p:sldId id="290" r:id="rId9"/>
    <p:sldId id="298" r:id="rId10"/>
    <p:sldId id="29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07" autoAdjust="0"/>
  </p:normalViewPr>
  <p:slideViewPr>
    <p:cSldViewPr snapToGrid="0">
      <p:cViewPr varScale="1">
        <p:scale>
          <a:sx n="78" d="100"/>
          <a:sy n="78" d="100"/>
        </p:scale>
        <p:origin x="26" y="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21/10/2018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39652" y="4127261"/>
            <a:ext cx="4769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slack.psdevopsug.scot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01633" cy="1697705"/>
          </a:xfrm>
        </p:spPr>
        <p:txBody>
          <a:bodyPr>
            <a:normAutofit/>
          </a:bodyPr>
          <a:lstStyle/>
          <a:p>
            <a:r>
              <a:rPr lang="en-GB" sz="2600" b="1" dirty="0">
                <a:latin typeface="Montserrat" panose="02000505000000020004" pitchFamily="2" charset="0"/>
              </a:rPr>
              <a:t>Founder – Paul Broadwith (@pauby)</a:t>
            </a:r>
          </a:p>
          <a:p>
            <a:r>
              <a:rPr lang="en-GB" sz="2600" b="1" dirty="0">
                <a:latin typeface="Montserrat" panose="02000505000000020004" pitchFamily="2" charset="0"/>
              </a:rPr>
              <a:t>Co-Organiser – Craig Porteous (@</a:t>
            </a:r>
            <a:r>
              <a:rPr lang="en-GB" sz="2600" b="1" dirty="0" err="1">
                <a:latin typeface="Montserrat" panose="02000505000000020004" pitchFamily="2" charset="0"/>
              </a:rPr>
              <a:t>cporteous</a:t>
            </a:r>
            <a:r>
              <a:rPr lang="en-GB" sz="2600" b="1" dirty="0">
                <a:latin typeface="Montserrat" panose="02000505000000020004" pitchFamily="2" charset="0"/>
              </a:rPr>
              <a:t>)</a:t>
            </a:r>
          </a:p>
          <a:p>
            <a:r>
              <a:rPr lang="en-GB" sz="2600" b="1" dirty="0">
                <a:latin typeface="Montserrat" panose="02000505000000020004" pitchFamily="2" charset="0"/>
              </a:rPr>
              <a:t>Co-Organiser – Veronique </a:t>
            </a:r>
            <a:r>
              <a:rPr lang="en-GB" sz="2600" b="1" dirty="0" err="1">
                <a:latin typeface="Montserrat" panose="02000505000000020004" pitchFamily="2" charset="0"/>
              </a:rPr>
              <a:t>Lengelle</a:t>
            </a:r>
            <a:r>
              <a:rPr lang="en-GB" sz="2600" b="1" dirty="0">
                <a:latin typeface="Montserrat" panose="02000505000000020004" pitchFamily="2" charset="0"/>
              </a:rPr>
              <a:t> (@</a:t>
            </a:r>
            <a:r>
              <a:rPr lang="en-GB" sz="2600" b="1" dirty="0" err="1">
                <a:latin typeface="Montserrat" panose="02000505000000020004" pitchFamily="2" charset="0"/>
              </a:rPr>
              <a:t>veronicageek</a:t>
            </a:r>
            <a:r>
              <a:rPr lang="en-GB" sz="2600" b="1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57658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4" y="4178751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7" y="4909660"/>
            <a:ext cx="409384" cy="409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209" y="4182801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387506" y="4113122"/>
            <a:ext cx="4561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video.psdevopsug.scot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git.psdevopsug.scot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meetup.psdevopsug.scot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730" y="4865453"/>
            <a:ext cx="357231" cy="357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3171F5-6968-4A33-A7A7-845347CC1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34" y="5452782"/>
            <a:ext cx="770229" cy="770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461F3F-8861-4DF6-8709-16E1ADFAE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92" y="5559113"/>
            <a:ext cx="554045" cy="5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0" y="284176"/>
            <a:ext cx="9372603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THANKS FOR THE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THANKS FOR LUNCH!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6FF9C-B848-4E02-BEA6-BEB71EE5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61" y="2400203"/>
            <a:ext cx="1743075" cy="904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F55CB8-A44D-4378-92CF-A0493BCB43AC}"/>
              </a:ext>
            </a:extLst>
          </p:cNvPr>
          <p:cNvSpPr/>
          <p:nvPr/>
        </p:nvSpPr>
        <p:spPr>
          <a:xfrm>
            <a:off x="512188" y="3774315"/>
            <a:ext cx="11488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MBN Solutions</a:t>
            </a:r>
            <a:b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</a:b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Ingram House, 227 Ingram Street, Glasgow G1 1DA</a:t>
            </a:r>
            <a:b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</a:br>
            <a:endParaRPr lang="en-GB" sz="28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Website: https://www.mbnsolutions.com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Tel: 0141 225 0130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565C51-4482-4066-AF83-D696283E9E73}"/>
              </a:ext>
            </a:extLst>
          </p:cNvPr>
          <p:cNvSpPr/>
          <p:nvPr/>
        </p:nvSpPr>
        <p:spPr>
          <a:xfrm>
            <a:off x="2457136" y="2963710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More than just another recruitment business…</a:t>
            </a:r>
          </a:p>
        </p:txBody>
      </p:sp>
    </p:spTree>
    <p:extLst>
      <p:ext uri="{BB962C8B-B14F-4D97-AF65-F5344CB8AC3E}">
        <p14:creationId xmlns:p14="http://schemas.microsoft.com/office/powerpoint/2010/main" val="28666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FA5DB7-1A1F-4BD0-ACD4-041FA19E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190"/>
            <a:ext cx="12187926" cy="48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4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6CEBF-B571-45D7-BC65-0B672758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070B4-C22F-455C-B46D-B78EDFF4CDFE}"/>
              </a:ext>
            </a:extLst>
          </p:cNvPr>
          <p:cNvSpPr txBox="1"/>
          <p:nvPr/>
        </p:nvSpPr>
        <p:spPr>
          <a:xfrm>
            <a:off x="0" y="6161549"/>
            <a:ext cx="1228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Montserrat" panose="02000505000000020004" pitchFamily="2" charset="0"/>
              </a:rPr>
              <a:t>27 October, Incremental Group, Glasgow, G1 1RE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FD2D6F-1241-439B-ADEC-73096BE1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8"/>
            <a:ext cx="12209508" cy="61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Want to speak?</a:t>
            </a:r>
            <a:endParaRPr dirty="0">
              <a:solidFill>
                <a:srgbClr val="02247E"/>
              </a:solidFill>
              <a:latin typeface="Montserrat" panose="02000505000000020004" pitchFamily="2" charset="0"/>
            </a:endParaRP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</a:t>
            </a:r>
            <a:r>
              <a:rPr lang="en-GB" sz="2800" dirty="0">
                <a:latin typeface="Montserrat" panose="02000505000000020004" pitchFamily="2" charset="0"/>
              </a:rPr>
              <a:t> hearing about</a:t>
            </a:r>
            <a:r>
              <a:rPr sz="2800" dirty="0">
                <a:latin typeface="Montserrat" panose="02000505000000020004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756485" cy="1508762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Slides, code and resources</a:t>
            </a:r>
            <a:endParaRPr dirty="0">
              <a:solidFill>
                <a:srgbClr val="02247E"/>
              </a:solidFill>
              <a:latin typeface="Montserrat" panose="02000505000000020004" pitchFamily="2" charset="0"/>
            </a:endParaRP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lang="en-GB" sz="4400" dirty="0">
                <a:latin typeface="Montserrat" panose="02000505000000020004" pitchFamily="2" charset="0"/>
              </a:rPr>
              <a:t>https://pau.by/201810-workshop</a:t>
            </a:r>
          </a:p>
          <a:p>
            <a:pPr marL="0" indent="0" algn="ctr">
              <a:buNone/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lang="en-GB" sz="2400" dirty="0">
                <a:latin typeface="Montserrat" panose="02000505000000020004" pitchFamily="2" charset="0"/>
              </a:rPr>
              <a:t>https://github.com/psdevopsug/usergroup/tree/master/workshop/2018-10-dsc-automated-lab-jan-hendrik-peters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709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42E874-6E69-4DDC-8268-2DB19E88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1780" y="-2288305"/>
            <a:ext cx="12185444" cy="91390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3F04B-A2D4-4093-9833-07615C271146}"/>
              </a:ext>
            </a:extLst>
          </p:cNvPr>
          <p:cNvSpPr txBox="1"/>
          <p:nvPr/>
        </p:nvSpPr>
        <p:spPr>
          <a:xfrm>
            <a:off x="5692140" y="342900"/>
            <a:ext cx="7276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2247E"/>
                </a:solidFill>
                <a:latin typeface="Montserrat" panose="02000505000000020004" pitchFamily="2" charset="0"/>
              </a:rPr>
              <a:t>WORKSHOP: DSC AND AUTOMATED 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C0BFA-3560-48EE-922A-6C1348E8B4BF}"/>
              </a:ext>
            </a:extLst>
          </p:cNvPr>
          <p:cNvSpPr txBox="1"/>
          <p:nvPr/>
        </p:nvSpPr>
        <p:spPr>
          <a:xfrm>
            <a:off x="5783580" y="2281236"/>
            <a:ext cx="62407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2000505000000020004" pitchFamily="2" charset="0"/>
              </a:rPr>
              <a:t>Jan-Hendrik Peters (@</a:t>
            </a:r>
            <a:r>
              <a:rPr lang="en-GB" sz="2800" dirty="0" err="1">
                <a:latin typeface="Montserrat" panose="02000505000000020004" pitchFamily="2" charset="0"/>
              </a:rPr>
              <a:t>NyanHP</a:t>
            </a:r>
            <a:r>
              <a:rPr lang="en-GB" sz="2800" dirty="0">
                <a:latin typeface="Montserrat" panose="02000505000000020004" pitchFamily="2" charset="0"/>
              </a:rPr>
              <a:t>)</a:t>
            </a:r>
            <a:br>
              <a:rPr lang="en-GB" sz="2800" dirty="0">
                <a:latin typeface="Montserrat" panose="02000505000000020004" pitchFamily="2" charset="0"/>
              </a:rPr>
            </a:br>
            <a:r>
              <a:rPr lang="en-GB" sz="2800" dirty="0">
                <a:latin typeface="Montserrat" panose="02000505000000020004" pitchFamily="2" charset="0"/>
              </a:rPr>
              <a:t>Microsoft Premier Field Engineer</a:t>
            </a:r>
          </a:p>
          <a:p>
            <a:r>
              <a:rPr lang="en-GB" sz="2800" dirty="0">
                <a:latin typeface="Montserrat" panose="02000505000000020004" pitchFamily="2" charset="0"/>
              </a:rPr>
              <a:t>21 October, </a:t>
            </a:r>
            <a:r>
              <a:rPr lang="en-GB" sz="2800">
                <a:latin typeface="Montserrat" panose="02000505000000020004" pitchFamily="2" charset="0"/>
              </a:rPr>
              <a:t>Incremental Group</a:t>
            </a:r>
            <a:endParaRPr lang="en-GB" sz="2800" dirty="0">
              <a:latin typeface="Montserrat" panose="02000505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Montserrat" panose="02000505000000020004" pitchFamily="2" charset="0"/>
            </a:endParaRPr>
          </a:p>
          <a:p>
            <a:r>
              <a:rPr lang="en-GB" sz="2800" dirty="0">
                <a:latin typeface="Montserrat" panose="02000505000000020004" pitchFamily="2" charset="0"/>
              </a:rPr>
              <a:t>Covering: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Montserrat" panose="02000505000000020004" pitchFamily="2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Montserrat" panose="02000505000000020004" pitchFamily="2" charset="0"/>
              </a:rPr>
              <a:t>Introduction to DSC</a:t>
            </a:r>
            <a:r>
              <a:rPr lang="en-US" altLang="en-US" sz="2800" dirty="0">
                <a:latin typeface="Montserrat" panose="02000505000000020004" pitchFamily="2" charset="0"/>
              </a:rPr>
              <a:t>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Montserrat" panose="02000505000000020004" pitchFamily="2" charset="0"/>
              </a:rPr>
              <a:t>Push vs Pull</a:t>
            </a:r>
            <a:r>
              <a:rPr lang="en-US" altLang="en-US" sz="2800" dirty="0">
                <a:latin typeface="Montserrat" panose="02000505000000020004" pitchFamily="2" charset="0"/>
              </a:rPr>
              <a:t>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Montserrat" panose="02000505000000020004" pitchFamily="2" charset="0"/>
              </a:rPr>
              <a:t>DSC In A Release Pipeline;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Montserrat" panose="02000505000000020004" pitchFamily="2" charset="0"/>
              </a:rPr>
              <a:t>Advanced DSC</a:t>
            </a:r>
            <a:r>
              <a:rPr lang="en-US" altLang="en-US" sz="2800" dirty="0">
                <a:latin typeface="Montserrat" panose="02000505000000020004" pitchFamily="2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Montserrat" panose="02000505000000020004" pitchFamily="2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98172AE-DB4D-45C1-A450-4D6AF2198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23111"/>
            <a:ext cx="338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4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1496</TotalTime>
  <Words>195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Corbel</vt:lpstr>
      <vt:lpstr>Helvetica</vt:lpstr>
      <vt:lpstr>Montserrat</vt:lpstr>
      <vt:lpstr>Wingdings</vt:lpstr>
      <vt:lpstr>Banded</vt:lpstr>
      <vt:lpstr>1_Banded</vt:lpstr>
      <vt:lpstr>PowerShell &amp; DEVOPS User Group</vt:lpstr>
      <vt:lpstr>scottish POWERSHELL &amp; DEVOPS user group</vt:lpstr>
      <vt:lpstr>THANKS FOR THE VENUE</vt:lpstr>
      <vt:lpstr>THANKS FOR LUNCH!</vt:lpstr>
      <vt:lpstr>PowerPoint Presentation</vt:lpstr>
      <vt:lpstr>PowerPoint Presentation</vt:lpstr>
      <vt:lpstr>Want to speak?</vt:lpstr>
      <vt:lpstr>Slides, code and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129</cp:revision>
  <dcterms:created xsi:type="dcterms:W3CDTF">2016-10-27T15:24:17Z</dcterms:created>
  <dcterms:modified xsi:type="dcterms:W3CDTF">2018-10-20T19:35:10Z</dcterms:modified>
  <cp:contentStatus/>
</cp:coreProperties>
</file>