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テーマと背景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テーマ：AWSサーバーのデプロイ時間が長いため、構築時間を短縮したい</a:t>
            </a:r>
          </a:p>
          <a:p>
            <a:r>
              <a:t>現状：3台構成で約2時間のデプロイ時間 → 1台あたり約40分</a:t>
            </a:r>
          </a:p>
          <a:p>
            <a:r>
              <a:t>今後：100台構成に拡張 → このままだと66時間以上かかる見込み</a:t>
            </a:r>
          </a:p>
          <a:p>
            <a:r>
              <a:t>目標：100台構成でも8時間以内にデプロイを完了させたい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QCストーリー②：現状の把握と目標設定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● 現状の把握</a:t>
            </a:r>
          </a:p>
          <a:p>
            <a:r>
              <a:rPr sz="1600"/>
              <a:t>・現在の構成：3台のサーバー構成</a:t>
            </a:r>
          </a:p>
          <a:p>
            <a:r>
              <a:rPr sz="1600"/>
              <a:t>・使用しているスクリプト数：約10数本</a:t>
            </a:r>
          </a:p>
          <a:p>
            <a:r>
              <a:rPr sz="1600"/>
              <a:t>・最も重いスクリプトで 3600秒（1時間）</a:t>
            </a:r>
          </a:p>
          <a:p>
            <a:r>
              <a:rPr sz="1600"/>
              <a:t>・合計のデプロイ所要時間は 約2時間</a:t>
            </a:r>
          </a:p>
          <a:p>
            <a:r>
              <a:rPr sz="1600"/>
              <a:t>→ 1台あたりの平均デプロイ時間は約40分と推定される</a:t>
            </a:r>
          </a:p>
          <a:p/>
          <a:p>
            <a:r>
              <a:rPr sz="1600"/>
              <a:t>● 今後の計画</a:t>
            </a:r>
          </a:p>
          <a:p>
            <a:r>
              <a:rPr sz="1600"/>
              <a:t>・最大100台のサーバーを構築するプロジェクトが控えている</a:t>
            </a:r>
          </a:p>
          <a:p>
            <a:r>
              <a:rPr sz="1600"/>
              <a:t>・現状の仕組みのまま拡張した場合、単純計算で</a:t>
            </a:r>
          </a:p>
          <a:p>
            <a:r>
              <a:rPr sz="1600"/>
              <a:t>  100台 × 40分 = 約4000分（66時間以上）</a:t>
            </a:r>
          </a:p>
          <a:p/>
          <a:p>
            <a:r>
              <a:rPr sz="1600"/>
              <a:t>→ 構築だけで数日かかり、開発納期に間に合わないリスクが高い</a:t>
            </a:r>
          </a:p>
          <a:p/>
          <a:p>
            <a:r>
              <a:rPr sz="1600"/>
              <a:t>● 目標設定</a:t>
            </a:r>
          </a:p>
          <a:p>
            <a:r>
              <a:rPr sz="1600"/>
              <a:t>・目標：デプロイ作業を1日1回、就業時間内または終業直前に実行可能な状態にすること</a:t>
            </a:r>
          </a:p>
          <a:p>
            <a:r>
              <a:rPr sz="1600"/>
              <a:t>・構築時間の目標値は8時間以内</a:t>
            </a:r>
          </a:p>
          <a:p>
            <a:r>
              <a:rPr sz="1600"/>
              <a:t>・退社前に開始 → 翌朝には検証できるサイクルを実現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要因分析：マインドマップ（デプロイ時間が長い）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中心 →「デプロイ時間が長い」</a:t>
            </a:r>
          </a:p>
          <a:p>
            <a:r>
              <a:t>├── コード構成</a:t>
            </a:r>
          </a:p>
          <a:p>
            <a:r>
              <a:t>│   ├── スクリプトが長い</a:t>
            </a:r>
          </a:p>
          <a:p>
            <a:r>
              <a:t>│   ├── 並列処理なし</a:t>
            </a:r>
          </a:p>
          <a:p>
            <a:r>
              <a:t>│   └── 毎回全部実行</a:t>
            </a:r>
          </a:p>
          <a:p>
            <a:r>
              <a:t>├── デプロイ方法</a:t>
            </a:r>
          </a:p>
          <a:p>
            <a:r>
              <a:t>│   ├── CDKで常にフルデプロイ</a:t>
            </a:r>
          </a:p>
          <a:p>
            <a:r>
              <a:t>│   ├── cdk diff 使っていない</a:t>
            </a:r>
          </a:p>
          <a:p>
            <a:r>
              <a:t>│   └── 差分でも時間かかる</a:t>
            </a:r>
          </a:p>
          <a:p>
            <a:r>
              <a:t>├── インフラ環境</a:t>
            </a:r>
          </a:p>
          <a:p>
            <a:r>
              <a:t>│   ├── AWS側のレスポンスが遅い</a:t>
            </a:r>
          </a:p>
          <a:p>
            <a:r>
              <a:t>│   ├── CloudFormationの待機が長い</a:t>
            </a:r>
          </a:p>
          <a:p>
            <a:r>
              <a:t>│   └── ネットワーク遅延</a:t>
            </a:r>
          </a:p>
          <a:p>
            <a:r>
              <a:t>└── ヒューマン要因</a:t>
            </a:r>
          </a:p>
          <a:p>
            <a:r>
              <a:t>    ├── 操作に時間がかかる</a:t>
            </a:r>
          </a:p>
          <a:p>
            <a:r>
              <a:t>    ├── 手順が手動・ミスが出る</a:t>
            </a:r>
          </a:p>
          <a:p>
            <a:r>
              <a:t>    └── 気づかず放置してることがある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要因分析：KJ法によるグルーピング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【処理構造の非効率性】</a:t>
            </a:r>
          </a:p>
          <a:p>
            <a:r>
              <a:t>・スクリプトが長い</a:t>
            </a:r>
          </a:p>
          <a:p>
            <a:r>
              <a:t>・並列化されていない</a:t>
            </a:r>
          </a:p>
          <a:p>
            <a:r>
              <a:t>・全部の処理が毎回実行されている</a:t>
            </a:r>
          </a:p>
          <a:p/>
          <a:p>
            <a:r>
              <a:t>【自動化ツールの未活用】</a:t>
            </a:r>
          </a:p>
          <a:p>
            <a:r>
              <a:t>・cdk diff を使っていない</a:t>
            </a:r>
          </a:p>
          <a:p>
            <a:r>
              <a:t>・フルデプロイされる</a:t>
            </a:r>
          </a:p>
          <a:p/>
          <a:p>
            <a:r>
              <a:t>【外部環境要因】</a:t>
            </a:r>
          </a:p>
          <a:p>
            <a:r>
              <a:t>・AWS側の応答が遅い</a:t>
            </a:r>
          </a:p>
          <a:p>
            <a:r>
              <a:t>・CloudFormation処理に時間がかかる</a:t>
            </a:r>
          </a:p>
          <a:p/>
          <a:p>
            <a:r>
              <a:t>【人的要因】</a:t>
            </a:r>
          </a:p>
          <a:p>
            <a:r>
              <a:t>・スクリプト終了後の反応が遅れる</a:t>
            </a:r>
          </a:p>
          <a:p>
            <a:r>
              <a:t>・手動操作による手間とやり直し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原因系統図（処理構造の非効率性）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デプロイ時間が長い</a:t>
            </a:r>
          </a:p>
          <a:p>
            <a:r>
              <a:t>├── スクリプトが直列でしか動かない</a:t>
            </a:r>
          </a:p>
          <a:p>
            <a:r>
              <a:t>│   └── 依存関係が明確になっていない</a:t>
            </a:r>
          </a:p>
          <a:p>
            <a:r>
              <a:t>│       └── スクリプトが急増し、構造が複雑化している</a:t>
            </a:r>
          </a:p>
          <a:p>
            <a:r>
              <a:t>├── 毎回すべての処理を実行</a:t>
            </a:r>
          </a:p>
          <a:p>
            <a:r>
              <a:t>│   └── 条件分岐がなく、差分を検出していない</a:t>
            </a:r>
          </a:p>
          <a:p>
            <a:r>
              <a:t>│       └── cdk diff を活用していない</a:t>
            </a:r>
          </a:p>
          <a:p>
            <a:r>
              <a:t>├── 各スクリプトの処理が重い</a:t>
            </a:r>
          </a:p>
          <a:p>
            <a:r>
              <a:t>    └── AWSリソース（例：ALB、EC2）が多い</a:t>
            </a:r>
          </a:p>
          <a:p>
            <a:r>
              <a:t>        └── リソースの粒度が細かすぎてスタックが巨大化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原因系統図（人的要因）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デプロイ完了までに無駄な待機が発生している</a:t>
            </a:r>
          </a:p>
          <a:p>
            <a:r>
              <a:t>├── 完了通知がない</a:t>
            </a:r>
          </a:p>
          <a:p>
            <a:r>
              <a:t>│   └── Slack通知やアラートが未実装</a:t>
            </a:r>
          </a:p>
          <a:p>
            <a:r>
              <a:t>├── 手動操作が必要なステップがある</a:t>
            </a:r>
          </a:p>
          <a:p>
            <a:r>
              <a:t>│   └── 確認やログチェックが人任せ</a:t>
            </a:r>
          </a:p>
          <a:p>
            <a:r>
              <a:t>│       └── JenkinsなどCIツールを導入していない</a:t>
            </a:r>
          </a:p>
          <a:p>
            <a:r>
              <a:t>├── スクリプトが終わったことに気づかない</a:t>
            </a:r>
          </a:p>
          <a:p>
            <a:r>
              <a:t>    └── デスクトップ通知やUIがない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対策系統図（目的達成型）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目的：デプロイ時間を8時間以内に短縮</a:t>
            </a:r>
          </a:p>
          <a:p>
            <a:r>
              <a:t>├── スクリプトの並列実行</a:t>
            </a:r>
          </a:p>
          <a:p>
            <a:r>
              <a:t>│   └── 依存関係の明確化とグループ分け</a:t>
            </a:r>
          </a:p>
          <a:p>
            <a:r>
              <a:t>├── 差分デプロイの導入</a:t>
            </a:r>
          </a:p>
          <a:p>
            <a:r>
              <a:t>│   ├── cdk diff の活用と自動判定</a:t>
            </a:r>
          </a:p>
          <a:p>
            <a:r>
              <a:t>│   └── 差分なしスキップ処理</a:t>
            </a:r>
          </a:p>
          <a:p>
            <a:r>
              <a:t>├── スタック分割と粒度調整</a:t>
            </a:r>
          </a:p>
          <a:p>
            <a:r>
              <a:t>│   └── 巨大なスタックを小さく分ける</a:t>
            </a:r>
          </a:p>
          <a:p>
            <a:r>
              <a:t>├── Slack通知の導入</a:t>
            </a:r>
          </a:p>
          <a:p>
            <a:r>
              <a:t>│   └── デプロイ完了通知で即確認</a:t>
            </a:r>
          </a:p>
          <a:p>
            <a:r>
              <a:t>├── CIツール導入</a:t>
            </a:r>
          </a:p>
          <a:p>
            <a:r>
              <a:t>│   └── JenkinsやGitHub Actionsで自動実行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費用対効果マトリクス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対策案 | 効果 | 実現性 | 優先度</a:t>
            </a:r>
          </a:p>
          <a:p>
            <a:r>
              <a:t>スクリプトの並列化 | 高 | 中 | ◎</a:t>
            </a:r>
          </a:p>
          <a:p>
            <a:r>
              <a:t>`cdk diff` 差分デプロイ | 高 | 高 | ◎</a:t>
            </a:r>
          </a:p>
          <a:p>
            <a:r>
              <a:t>Slack通知導入 | 中 | 高 | ○</a:t>
            </a:r>
          </a:p>
          <a:p>
            <a:r>
              <a:t>スタック粒度の見直し | 高 | 中 | ○</a:t>
            </a:r>
          </a:p>
          <a:p>
            <a:r>
              <a:t>Jenkins/GitHub Actions導入 | 高 | 中〜低 | △</a:t>
            </a:r>
          </a:p>
          <a:p>
            <a:r>
              <a:t>ローカル通知の導入（音/ポップ） | 中 | 高 | 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優先実行アクションまとめ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スクリプトをグループ化し、並列処理可能な構造へ整理</a:t>
            </a:r>
          </a:p>
          <a:p>
            <a:r>
              <a:t>2. `cdk diff` の導入と自動化 → 差分なし処理のスキップ</a:t>
            </a:r>
          </a:p>
          <a:p>
            <a:r>
              <a:t>3. Slack通知の導入 → 完了報告＋障害アラートに活用</a:t>
            </a:r>
          </a:p>
          <a:p>
            <a:r>
              <a:t>4. （中長期）スタックの分割とJenkins連携の検討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QCストーリー①：背景と問題点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【背景】</a:t>
            </a:r>
          </a:p>
          <a:p>
            <a:r>
              <a:rPr sz="1600"/>
              <a:t>現在、AWS CDKと複数のスクリプトを用いてサーバー環境の自動構築を行っているが、1回のデプロイに多くの時間を要している。</a:t>
            </a:r>
          </a:p>
          <a:p>
            <a:r>
              <a:rPr sz="1600"/>
              <a:t>この状況下で、従来の3台構成から100台構成へと拡張する開発プロジェクトが控えており、現行の仕組みのままでは、台数増加に比例して構築時間も膨らむ恐れがある。</a:t>
            </a:r>
          </a:p>
          <a:p>
            <a:r>
              <a:rPr sz="1600"/>
              <a:t>そのため、このまま開発を進めれば、構築作業がボトルネックとなり、開発期間の長期化や納期遅延のリスクが非常に高い。</a:t>
            </a:r>
          </a:p>
          <a:p>
            <a:r>
              <a:rPr sz="1600"/>
              <a:t>特に、リソース構成が複雑になればなるほど、CloudFormationの処理やAWS APIのレスポンス待ちが蓄積し、開発効率や検証スピードにも深刻な影響を及ぼしかねない。</a:t>
            </a:r>
          </a:p>
          <a:p/>
          <a:p>
            <a:r>
              <a:rPr sz="1600"/>
              <a:t>【問題点】</a:t>
            </a:r>
          </a:p>
          <a:p>
            <a:r>
              <a:rPr sz="1600"/>
              <a:t>・現在のCDK＋スクリプト構成では、数十秒〜数分の構築待ち時間が発生</a:t>
            </a:r>
          </a:p>
          <a:p>
            <a:r>
              <a:rPr sz="1600"/>
              <a:t>・cdk deploy による CloudFormation 処理が直列に実行されており、並列性がなく非効率</a:t>
            </a:r>
          </a:p>
          <a:p>
            <a:r>
              <a:rPr sz="1600"/>
              <a:t>・差分がないリソースも含めて毎回フルデプロイされており、無駄な再構築処理が時間を圧迫</a:t>
            </a:r>
          </a:p>
          <a:p>
            <a:r>
              <a:rPr sz="1600"/>
              <a:t>・このままサーバー台数が増えると、構築時間がさらに倍増する見込み</a:t>
            </a:r>
          </a:p>
          <a:p>
            <a:r>
              <a:rPr sz="1600"/>
              <a:t>・結果として、開発サイクルの遅延・納期遅れに直結する重大リスク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