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cd2e19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cd2e19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2cd2e19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2cd2e19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cd2e19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cd2e19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2cd2e19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2cd2e19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cd2e19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cd2e19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2cd2e1a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2cd2e1a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2ca0bb6c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2ca0bb6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cd2e1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cd2e1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ca0bb6c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ca0bb6c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ca0bb6c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ca0bb6c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ca0bb6c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ca0bb6c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cd2e1a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cd2e1a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d2e19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d2e19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ca0bb6c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ca0bb6c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News &amp; Shop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MIC-CODERS (laravel Project)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38" y="843400"/>
            <a:ext cx="8225324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25" y="952500"/>
            <a:ext cx="7995026" cy="40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0" y="898225"/>
            <a:ext cx="7995026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75" y="810475"/>
            <a:ext cx="79621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881075"/>
            <a:ext cx="7808576" cy="38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Member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Win Ko Ko Hlaing (Frontend)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Nyan Lin Htet (Backend)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ဘောလုံးဝါသနာရှင်များအတွက် ဘောလုံးနှင့်ပတ်သက်သည့်သတင်းများကိုကြည့်ရှုနိုင်ရေး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ဘောလုံးပွဲသတင်းတွေကိုကြည့်ရင်းနဲ အားကစားပစ္စည်းတွေကို တစ်နေရာတည်းမှာ ဝယ်ယူနိုင်ရေး။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and 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2650" y="1662775"/>
            <a:ext cx="36543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Post (CRUD)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Leagues (CRUD)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Teams (CRUD)</a:t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5040375" y="1662925"/>
            <a:ext cx="37920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Matches</a:t>
            </a:r>
            <a:r>
              <a:rPr b="1" lang="en" sz="2200"/>
              <a:t> (CRUD)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Store (CRUD)</a:t>
            </a:r>
            <a:endParaRPr b="1"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331300" y="915250"/>
            <a:ext cx="37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Admin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and 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52650" y="1662775"/>
            <a:ext cx="39273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Sports News Information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Order </a:t>
            </a:r>
            <a:endParaRPr b="1"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5040375" y="1662925"/>
            <a:ext cx="37920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Sports News Information</a:t>
            </a:r>
            <a:endParaRPr b="1"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b="1" lang="en" sz="2200"/>
              <a:t>Free Register</a:t>
            </a:r>
            <a:endParaRPr b="1" sz="2200"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-30900" y="915250"/>
            <a:ext cx="37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Member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116575" y="915250"/>
            <a:ext cx="37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Guest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r>
              <a:rPr lang="en"/>
              <a:t> Plan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သတင်းကြည့်ရင်းနဲ့ ဝယ်လို့ရမယ်။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ဘောလုံး</a:t>
            </a:r>
            <a:r>
              <a:rPr lang="en"/>
              <a:t>ပွဲခန့်မှန်းတာ တွေကိုလုပ်လို့ရမယ်။ (အလောင်းကစာမဟုတ်ပါ)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ဘော်လုံးပွဲတွေကို Live ကြည့်လို့ရအောင်လုပ်မယ်။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3550"/>
            <a:ext cx="8839200" cy="281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24600"/>
            <a:ext cx="8433699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50" y="810475"/>
            <a:ext cx="78085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