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8007044-28BF-4F9E-B2F7-696E923C72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02AF57-9CBB-484F-9664-0E34974DE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7793"/>
            <a:ext cx="9144000" cy="1329980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A6AAD-80F2-4390-863E-1B14D254AF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42900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</a:t>
            </a:r>
            <a:r>
              <a:rPr lang="en-US" dirty="0" err="1"/>
              <a:t>slyle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2143F-59FB-4F20-A989-B3B7B7F6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9DAB-B86F-4969-AD81-6641B40CCC9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56AD0-2B26-4BDF-9D81-D9713F9F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965F3-317C-4F17-A284-D3F5F2D9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BD9B-0F86-41A8-AAD8-82C6335E7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2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32A4-54AB-4C98-8207-15E1F72D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86D96-3037-4C77-B005-19782A32D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629EE-904E-4783-A201-7813C19D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9DAB-B86F-4969-AD81-6641B40CCC9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E652E-96CE-4D45-9C74-73849FF0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A87FB-B8DC-4767-A036-BFD1E6A9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BD9B-0F86-41A8-AAD8-82C6335E7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43FC9C-FE74-4341-A01E-05EE73179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49DD0-06AC-4899-82EB-0EC00B18E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D93D4-F731-4BBB-AC20-BAC359F2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9DAB-B86F-4969-AD81-6641B40CCC9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D9A0D-9D21-47FF-AD29-B59387FA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C07E3-B965-44C2-AE28-D7D2B748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BD9B-0F86-41A8-AAD8-82C6335E7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9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06CD-B76C-4232-B22F-3630E42C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1E97-7D53-45EE-A09E-51FC1D9DD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3B8C5-A58A-4DD4-B708-CEDF48A5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9DAB-B86F-4969-AD81-6641B40CCC9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EA541-007B-49E8-975D-AA957B81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1B126-97E3-416B-85AF-86DFCF3E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BD9B-0F86-41A8-AAD8-82C6335E7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D486-1D2B-4D52-8E1A-4B103A28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C13C0-FF95-4993-A49D-F7D846B5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3ED6-B280-4F9A-9D47-366E8B1D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9DAB-B86F-4969-AD81-6641B40CCC9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3D5C8-747D-407C-9F4E-0EDADA0D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56E4-7A46-4C6B-8686-E619D2E4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BD9B-0F86-41A8-AAD8-82C6335E7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7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7640-05CB-4D46-9CEA-31696BF2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0AC3B-C494-49BD-AAF0-B589A96E4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110D5-2F03-40D6-993B-AC3D04695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5D70F-6F82-4FC2-8F7C-E47B76B0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9DAB-B86F-4969-AD81-6641B40CCC9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BD3EE-EE30-4403-BA31-4757C261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3D8FD-FC05-41CF-A509-8C0C1D2C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BD9B-0F86-41A8-AAD8-82C6335E7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E208-DB72-4BA8-8B48-82F0D390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00AC9-5F67-4E2B-AEA8-5B1FFFD14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A5BE7-B3F7-46F9-BD7D-D7F90F173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A5DF0-58D0-44CD-9D7C-8A6F6A277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440F4-0EC0-451A-B84C-7B15709A6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8CBE-17F1-4BF9-8864-8E7100D3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9DAB-B86F-4969-AD81-6641B40CCC9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EC027-0FBE-47CA-9598-7ECBF3AD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F2431-CD14-4040-9AE9-84171BBB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BD9B-0F86-41A8-AAD8-82C6335E7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0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4D1D-73E0-4000-9965-C8D68B77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7B211-D5AC-4787-9DDD-1B90B135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9DAB-B86F-4969-AD81-6641B40CCC9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5B6A1-6C3A-49D6-AEAA-9AECF66B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212ED-B79C-45E0-AC4A-C9AA4B20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BD9B-0F86-41A8-AAD8-82C6335E7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147FA-E9F6-43DC-8333-8BA4F617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9DAB-B86F-4969-AD81-6641B40CCC9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6D61C-1A77-4700-AB7C-89E08F33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81263-8417-4572-ADA5-172A9768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BD9B-0F86-41A8-AAD8-82C6335E7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5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3D46-7549-4264-B500-BA4D25EC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E09E3-0FDF-47E5-9621-9BB6B4A86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2CA4A-30C1-4FFB-B27D-E00F57A31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E29EF-069D-45FE-BF28-E046DE2A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9DAB-B86F-4969-AD81-6641B40CCC9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6A42F-CE89-4F0D-8CA1-41451CA2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49B72-B007-4010-B55A-BE5DAB5B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BD9B-0F86-41A8-AAD8-82C6335E7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0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7633-9741-4A55-AEC4-260965BF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0DEDE-4872-4358-B7F0-5BC623A70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AE8FE-CAB8-405A-8600-B10232ADF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11D86-784A-4DB5-ABAB-04EB3F8D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9DAB-B86F-4969-AD81-6641B40CCC9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AFE27-C044-4DFF-A731-FF467C27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E032F-CED7-403C-B676-B1B68D5E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BD9B-0F86-41A8-AAD8-82C6335E7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8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54224-844A-4BF4-ABA2-A6A3AE86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89FCF-2141-48B3-A5BD-04657D241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6B139-6B26-48D1-A9CE-C1806B858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9DAB-B86F-4969-AD81-6641B40CCC9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833C-3CEF-47BD-B7EC-A02843B5A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F3864-22F4-4304-B11C-362DFBC60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ABD9B-0F86-41A8-AAD8-82C6335E7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5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3C37-6899-4334-8F59-CD6079C66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Titanic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92899-9C16-446E-B803-CE8BB4BFE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809" y="4980954"/>
            <a:ext cx="5592417" cy="10412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Presented by: Ahmet Serhend Yilmaz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                               </a:t>
            </a:r>
            <a:r>
              <a:rPr lang="en-US" dirty="0" err="1">
                <a:solidFill>
                  <a:schemeClr val="bg1"/>
                </a:solidFill>
              </a:rPr>
              <a:t>Kiplimo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Kemei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B8F31-1339-4B92-8645-C380258C752B}"/>
              </a:ext>
            </a:extLst>
          </p:cNvPr>
          <p:cNvSpPr txBox="1"/>
          <p:nvPr/>
        </p:nvSpPr>
        <p:spPr>
          <a:xfrm>
            <a:off x="8971722" y="5501568"/>
            <a:ext cx="286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Supervisor: Ms. </a:t>
            </a:r>
            <a:r>
              <a:rPr lang="en-US" dirty="0" err="1">
                <a:solidFill>
                  <a:schemeClr val="bg1"/>
                </a:solidFill>
              </a:rPr>
              <a:t>Masime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66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The Titanic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Titanic</dc:title>
  <dc:creator>Ali Veli</dc:creator>
  <cp:lastModifiedBy>Ali Veli</cp:lastModifiedBy>
  <cp:revision>1</cp:revision>
  <dcterms:created xsi:type="dcterms:W3CDTF">2018-04-30T06:42:36Z</dcterms:created>
  <dcterms:modified xsi:type="dcterms:W3CDTF">2018-04-30T06:52:03Z</dcterms:modified>
</cp:coreProperties>
</file>