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FEABF-6D21-4A00-8207-CC11F6BE9E33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01314-A4A0-4523-A70D-05A01DF52F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1314-A4A0-4523-A70D-05A01DF52F2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1314-A4A0-4523-A70D-05A01DF52F2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9713-6BDB-47BD-89EC-E6E23FC7AD6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25F0-F662-4E34-BF2B-A8EFFB7BD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6864" cy="1944216"/>
          </a:xfrm>
        </p:spPr>
        <p:txBody>
          <a:bodyPr/>
          <a:lstStyle/>
          <a:p>
            <a:r>
              <a:rPr lang="ko-KR" altLang="en-US" dirty="0"/>
              <a:t>게임엔진 프로그래밍 </a:t>
            </a:r>
            <a:r>
              <a:rPr lang="en-US" altLang="ko-KR" dirty="0"/>
              <a:t>2019</a:t>
            </a:r>
            <a:br>
              <a:rPr lang="en-US" altLang="ko-KR" dirty="0"/>
            </a:br>
            <a:r>
              <a:rPr lang="en-US" altLang="ko-KR" dirty="0"/>
              <a:t>Final – Unity Angry Birds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201521032 </a:t>
            </a:r>
            <a:r>
              <a:rPr lang="ko-KR" altLang="en-US" dirty="0"/>
              <a:t>한태희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4186808" cy="521744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500" dirty="0" err="1"/>
              <a:t>GameManager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GameManger</a:t>
            </a:r>
            <a:r>
              <a:rPr lang="en-US" altLang="ko-KR" sz="1500" dirty="0"/>
              <a:t> Script</a:t>
            </a:r>
            <a:r>
              <a:rPr lang="ko-KR" altLang="en-US" sz="1500" dirty="0"/>
              <a:t>를 </a:t>
            </a:r>
            <a:r>
              <a:rPr lang="en-US" altLang="ko-KR" sz="1500" dirty="0"/>
              <a:t> </a:t>
            </a:r>
            <a:r>
              <a:rPr lang="ko-KR" altLang="en-US" sz="1500" dirty="0"/>
              <a:t>생성한다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r>
              <a:rPr lang="en-US" altLang="ko-KR" sz="1500" dirty="0" err="1"/>
              <a:t>GameManager</a:t>
            </a:r>
            <a:r>
              <a:rPr lang="en-US" altLang="ko-KR" sz="1500" dirty="0"/>
              <a:t> </a:t>
            </a:r>
            <a:r>
              <a:rPr lang="ko-KR" altLang="en-US" sz="1500" dirty="0"/>
              <a:t>스크립트를 아래와 같이 작성한다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733" y="764704"/>
            <a:ext cx="447126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2333685"/>
            <a:ext cx="42788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System.Collections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System.Collections.Generic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UnityEngine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UnityEngine.UI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using </a:t>
            </a:r>
            <a:r>
              <a:rPr lang="en-US" altLang="ko-KR" sz="1200" dirty="0" err="1"/>
              <a:t>UnityEngine.SceneManagement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GameManager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MonoBehaviour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private </a:t>
            </a:r>
            <a:r>
              <a:rPr lang="en-US" altLang="ko-KR" sz="1200" dirty="0" err="1"/>
              <a:t>GameObject</a:t>
            </a:r>
            <a:r>
              <a:rPr lang="en-US" altLang="ko-KR" sz="1200" dirty="0"/>
              <a:t>[] Pigs; //</a:t>
            </a:r>
            <a:r>
              <a:rPr lang="ko-KR" altLang="en-US" sz="1200" dirty="0"/>
              <a:t>돼지 오브젝트 배열</a:t>
            </a:r>
            <a:endParaRPr lang="en-US" altLang="ko-KR" sz="1200" dirty="0"/>
          </a:p>
          <a:p>
            <a:r>
              <a:rPr lang="en-US" altLang="ko-KR" sz="1200" dirty="0"/>
              <a:t>    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PigNum</a:t>
            </a:r>
            <a:r>
              <a:rPr lang="en-US" altLang="ko-KR" sz="1200" dirty="0"/>
              <a:t>; //</a:t>
            </a:r>
            <a:r>
              <a:rPr lang="ko-KR" altLang="en-US" sz="1200" dirty="0"/>
              <a:t>돼지 오브젝트 </a:t>
            </a:r>
            <a:r>
              <a:rPr lang="ko-KR" altLang="en-US" sz="1200" dirty="0" err="1"/>
              <a:t>갯수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    public Canvas </a:t>
            </a:r>
            <a:r>
              <a:rPr lang="en-US" altLang="ko-KR" sz="1200" dirty="0" err="1"/>
              <a:t>canvas</a:t>
            </a:r>
            <a:r>
              <a:rPr lang="en-US" altLang="ko-KR" sz="1200" dirty="0"/>
              <a:t>; //</a:t>
            </a:r>
            <a:r>
              <a:rPr lang="ko-KR" altLang="en-US" sz="1200" dirty="0"/>
              <a:t>게임의 캔버스</a:t>
            </a:r>
            <a:endParaRPr lang="en-US" altLang="ko-KR" sz="1200" dirty="0"/>
          </a:p>
          <a:p>
            <a:r>
              <a:rPr lang="en-US" altLang="ko-KR" sz="1200" dirty="0"/>
              <a:t>    public Text </a:t>
            </a:r>
            <a:r>
              <a:rPr lang="en-US" altLang="ko-KR" sz="1200" dirty="0" err="1"/>
              <a:t>ScoreText</a:t>
            </a:r>
            <a:r>
              <a:rPr lang="en-US" altLang="ko-KR" sz="1200" dirty="0"/>
              <a:t>; // </a:t>
            </a:r>
            <a:r>
              <a:rPr lang="ko-KR" altLang="en-US" sz="1200" dirty="0"/>
              <a:t>점수 표시 텍스트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    private 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gameOver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// Start is called before the first frame update</a:t>
            </a:r>
          </a:p>
          <a:p>
            <a:r>
              <a:rPr lang="en-US" altLang="ko-KR" sz="1200" dirty="0"/>
              <a:t>    void Start()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Pigs = </a:t>
            </a:r>
            <a:r>
              <a:rPr lang="en-US" altLang="ko-KR" sz="1200" dirty="0" err="1"/>
              <a:t>GameObject.FindGameObjectsWithTag</a:t>
            </a:r>
            <a:r>
              <a:rPr lang="en-US" altLang="ko-KR" sz="1200" dirty="0"/>
              <a:t>("Pig");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PigNum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Pigs.Length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canvas.enabled</a:t>
            </a:r>
            <a:r>
              <a:rPr lang="en-US" altLang="ko-KR" sz="1200" dirty="0"/>
              <a:t> = false;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95528" y="2980015"/>
            <a:ext cx="424847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ko-KR" altLang="en-US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public void </a:t>
            </a:r>
            <a:r>
              <a:rPr lang="en-US" altLang="ko-KR" sz="1200" dirty="0" err="1">
                <a:solidFill>
                  <a:prstClr val="black"/>
                </a:solidFill>
              </a:rPr>
              <a:t>PigIsDead</a:t>
            </a:r>
            <a:r>
              <a:rPr lang="en-US" altLang="ko-KR" sz="12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</a:rPr>
              <a:t>PigNum</a:t>
            </a:r>
            <a:r>
              <a:rPr lang="en-US" altLang="ko-KR" sz="1200" dirty="0">
                <a:solidFill>
                  <a:prstClr val="black"/>
                </a:solidFill>
              </a:rPr>
              <a:t>--;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if (</a:t>
            </a:r>
            <a:r>
              <a:rPr lang="en-US" altLang="ko-KR" sz="1200" dirty="0" err="1">
                <a:solidFill>
                  <a:prstClr val="black"/>
                </a:solidFill>
              </a:rPr>
              <a:t>PigNum</a:t>
            </a:r>
            <a:r>
              <a:rPr lang="en-US" altLang="ko-KR" sz="1200" dirty="0">
                <a:solidFill>
                  <a:prstClr val="black"/>
                </a:solidFill>
              </a:rPr>
              <a:t> == 0)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ko-KR" sz="12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</a:t>
            </a:r>
            <a:r>
              <a:rPr lang="en-US" altLang="ko-KR" sz="1200" dirty="0" err="1">
                <a:solidFill>
                  <a:prstClr val="black"/>
                </a:solidFill>
              </a:rPr>
              <a:t>ScoreText.text</a:t>
            </a:r>
            <a:r>
              <a:rPr lang="en-US" altLang="ko-KR" sz="1200" dirty="0">
                <a:solidFill>
                  <a:prstClr val="black"/>
                </a:solidFill>
              </a:rPr>
              <a:t> = "</a:t>
            </a:r>
            <a:r>
              <a:rPr lang="ko-KR" altLang="en-US" sz="1200" dirty="0">
                <a:solidFill>
                  <a:prstClr val="black"/>
                </a:solidFill>
              </a:rPr>
              <a:t>점수</a:t>
            </a:r>
            <a:r>
              <a:rPr lang="en-US" altLang="ko-KR" sz="1200" dirty="0">
                <a:solidFill>
                  <a:prstClr val="black"/>
                </a:solidFill>
              </a:rPr>
              <a:t>: "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+ </a:t>
            </a:r>
            <a:r>
              <a:rPr lang="en-US" altLang="ko-KR" sz="1200" dirty="0" err="1">
                <a:solidFill>
                  <a:prstClr val="black"/>
                </a:solidFill>
              </a:rPr>
              <a:t>gameObject.GetComponent</a:t>
            </a:r>
            <a:r>
              <a:rPr lang="en-US" altLang="ko-KR" sz="1200" dirty="0">
                <a:solidFill>
                  <a:prstClr val="black"/>
                </a:solidFill>
              </a:rPr>
              <a:t>&lt;</a:t>
            </a:r>
            <a:r>
              <a:rPr lang="en-US" altLang="ko-KR" sz="1200" dirty="0" err="1">
                <a:solidFill>
                  <a:prstClr val="black"/>
                </a:solidFill>
              </a:rPr>
              <a:t>ScoreManager</a:t>
            </a:r>
            <a:r>
              <a:rPr lang="en-US" altLang="ko-KR" sz="1200" dirty="0">
                <a:solidFill>
                  <a:prstClr val="black"/>
                </a:solidFill>
              </a:rPr>
              <a:t>&gt;().</a:t>
            </a:r>
            <a:r>
              <a:rPr lang="en-US" altLang="ko-KR" sz="1200" dirty="0" err="1">
                <a:solidFill>
                  <a:prstClr val="black"/>
                </a:solidFill>
              </a:rPr>
              <a:t>getScore</a:t>
            </a:r>
            <a:r>
              <a:rPr lang="en-US" altLang="ko-KR" sz="1200" dirty="0">
                <a:solidFill>
                  <a:prstClr val="black"/>
                </a:solidFill>
              </a:rPr>
              <a:t>();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</a:t>
            </a:r>
            <a:r>
              <a:rPr lang="en-US" altLang="ko-KR" sz="1200" dirty="0" err="1">
                <a:solidFill>
                  <a:prstClr val="black"/>
                </a:solidFill>
              </a:rPr>
              <a:t>canvas.enabled</a:t>
            </a:r>
            <a:r>
              <a:rPr lang="en-US" altLang="ko-KR" sz="1200" dirty="0">
                <a:solidFill>
                  <a:prstClr val="black"/>
                </a:solidFill>
              </a:rPr>
              <a:t> = true;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    </a:t>
            </a:r>
            <a:r>
              <a:rPr lang="en-US" altLang="ko-KR" sz="1200" dirty="0" err="1">
                <a:solidFill>
                  <a:prstClr val="black"/>
                </a:solidFill>
              </a:rPr>
              <a:t>Time.timeScale</a:t>
            </a:r>
            <a:r>
              <a:rPr lang="en-US" altLang="ko-KR" sz="1200" dirty="0">
                <a:solidFill>
                  <a:prstClr val="black"/>
                </a:solidFill>
              </a:rPr>
              <a:t> = 0;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    </a:t>
            </a:r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  <a:p>
            <a:pPr lvl="0"/>
            <a:endParaRPr lang="ko-KR" altLang="en-US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public void </a:t>
            </a:r>
            <a:r>
              <a:rPr lang="en-US" altLang="ko-KR" sz="1200" dirty="0" err="1">
                <a:solidFill>
                  <a:prstClr val="black"/>
                </a:solidFill>
              </a:rPr>
              <a:t>GameRestart</a:t>
            </a:r>
            <a:r>
              <a:rPr lang="en-US" altLang="ko-KR" sz="12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</a:rPr>
              <a:t>Time.timeScale</a:t>
            </a:r>
            <a:r>
              <a:rPr lang="en-US" altLang="ko-KR" sz="1200" dirty="0">
                <a:solidFill>
                  <a:prstClr val="black"/>
                </a:solidFill>
              </a:rPr>
              <a:t> = 1;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</a:rPr>
              <a:t>SceneManager.LoadScene</a:t>
            </a:r>
            <a:r>
              <a:rPr lang="en-US" altLang="ko-KR" sz="1200" dirty="0">
                <a:solidFill>
                  <a:prstClr val="black"/>
                </a:solidFill>
              </a:rPr>
              <a:t>("</a:t>
            </a:r>
            <a:r>
              <a:rPr lang="en-US" altLang="ko-KR" sz="1200" dirty="0" err="1">
                <a:solidFill>
                  <a:prstClr val="black"/>
                </a:solidFill>
              </a:rPr>
              <a:t>GameScene</a:t>
            </a:r>
            <a:r>
              <a:rPr lang="en-US" altLang="ko-KR" sz="1200" dirty="0">
                <a:solidFill>
                  <a:prstClr val="black"/>
                </a:solidFill>
              </a:rPr>
              <a:t>");</a:t>
            </a:r>
          </a:p>
          <a:p>
            <a:pPr lvl="0"/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GameManager</a:t>
            </a:r>
            <a:r>
              <a:rPr lang="en-US" altLang="ko-KR" dirty="0"/>
              <a:t> </a:t>
            </a:r>
            <a:r>
              <a:rPr lang="ko-KR" altLang="en-US" dirty="0"/>
              <a:t>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07524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 </a:t>
            </a:r>
            <a:r>
              <a:rPr lang="en-US" altLang="ko-KR" sz="1500" dirty="0" err="1"/>
              <a:t>GameManager</a:t>
            </a:r>
            <a:r>
              <a:rPr lang="ko-KR" altLang="en-US" sz="1500" dirty="0"/>
              <a:t>는 </a:t>
            </a:r>
            <a:r>
              <a:rPr lang="en-US" altLang="ko-KR" sz="1500" dirty="0"/>
              <a:t>Start() </a:t>
            </a:r>
            <a:r>
              <a:rPr lang="ko-KR" altLang="en-US" sz="1500" dirty="0"/>
              <a:t>때</a:t>
            </a:r>
            <a:r>
              <a:rPr lang="en-US" altLang="ko-KR" sz="1500" dirty="0"/>
              <a:t>, tag</a:t>
            </a:r>
            <a:r>
              <a:rPr lang="ko-KR" altLang="en-US" sz="1500" dirty="0"/>
              <a:t>를 이용해 </a:t>
            </a:r>
            <a:r>
              <a:rPr lang="en-US" altLang="ko-KR" sz="1500" dirty="0"/>
              <a:t>Pig </a:t>
            </a:r>
            <a:r>
              <a:rPr lang="ko-KR" altLang="en-US" sz="1500" dirty="0"/>
              <a:t>오브젝트들을 읽어와 개수를 확인한다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    (</a:t>
            </a:r>
            <a:r>
              <a:rPr lang="ko-KR" altLang="en-US" sz="1500" dirty="0"/>
              <a:t>이전에 미리 돼지 오브젝트에 </a:t>
            </a:r>
            <a:r>
              <a:rPr lang="en-US" altLang="ko-KR" sz="1500" dirty="0"/>
              <a:t>Pig </a:t>
            </a:r>
            <a:r>
              <a:rPr lang="ko-KR" altLang="en-US" sz="1500" dirty="0"/>
              <a:t>태그가 달려있어야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혹은 이 방법 대신 오브젝트 이름으로 찾는 방법도 구현 가능하다</a:t>
            </a:r>
            <a:r>
              <a:rPr lang="en-US" altLang="ko-KR" sz="1500" dirty="0"/>
              <a:t>.)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2. </a:t>
            </a:r>
            <a:r>
              <a:rPr lang="en-US" altLang="ko-KR" sz="1500" dirty="0" err="1"/>
              <a:t>GameManager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PigIsDead</a:t>
            </a:r>
            <a:r>
              <a:rPr lang="en-US" altLang="ko-KR" sz="1500" dirty="0"/>
              <a:t>() </a:t>
            </a:r>
            <a:r>
              <a:rPr lang="ko-KR" altLang="en-US" sz="1500" dirty="0"/>
              <a:t>함수가 호출될 때 마다</a:t>
            </a:r>
            <a:r>
              <a:rPr lang="en-US" altLang="ko-KR" sz="1500" dirty="0"/>
              <a:t>, </a:t>
            </a:r>
            <a:r>
              <a:rPr lang="ko-KR" altLang="en-US" sz="1500" dirty="0"/>
              <a:t>자신이 가지고 있는 돼지의 개수를 하나씩 빼고</a:t>
            </a:r>
            <a:r>
              <a:rPr lang="en-US" altLang="ko-KR" sz="1500" dirty="0"/>
              <a:t>, </a:t>
            </a:r>
            <a:r>
              <a:rPr lang="ko-KR" altLang="en-US" sz="1500" dirty="0"/>
              <a:t>개수가 </a:t>
            </a:r>
            <a:r>
              <a:rPr lang="en-US" altLang="ko-KR" sz="1500" dirty="0"/>
              <a:t>0</a:t>
            </a:r>
            <a:r>
              <a:rPr lang="ko-KR" altLang="en-US" sz="1500" dirty="0"/>
              <a:t>이 되었나 확인한다</a:t>
            </a:r>
            <a:r>
              <a:rPr lang="en-US" altLang="ko-KR" sz="1500" dirty="0"/>
              <a:t>. </a:t>
            </a:r>
            <a:r>
              <a:rPr lang="ko-KR" altLang="en-US" sz="1500" dirty="0"/>
              <a:t>만약 </a:t>
            </a:r>
            <a:r>
              <a:rPr lang="en-US" altLang="ko-KR" sz="1500" dirty="0"/>
              <a:t>0</a:t>
            </a:r>
            <a:r>
              <a:rPr lang="ko-KR" altLang="en-US" sz="1500" dirty="0"/>
              <a:t>이 되면</a:t>
            </a:r>
            <a:r>
              <a:rPr lang="en-US" altLang="ko-KR" sz="1500" dirty="0"/>
              <a:t> </a:t>
            </a:r>
            <a:r>
              <a:rPr lang="ko-KR" altLang="en-US" sz="1500" dirty="0"/>
              <a:t>게임이 종료된다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3. </a:t>
            </a:r>
            <a:r>
              <a:rPr lang="ko-KR" altLang="en-US" sz="1500" dirty="0"/>
              <a:t>게임이 종료되면 </a:t>
            </a:r>
            <a:r>
              <a:rPr lang="en-US" altLang="ko-KR" sz="1600" dirty="0" err="1">
                <a:solidFill>
                  <a:prstClr val="black"/>
                </a:solidFill>
              </a:rPr>
              <a:t>Time.timeScale</a:t>
            </a:r>
            <a:r>
              <a:rPr lang="ko-KR" altLang="en-US" sz="1600" dirty="0">
                <a:solidFill>
                  <a:prstClr val="black"/>
                </a:solidFill>
              </a:rPr>
              <a:t>을 이용해 시간을 정지시킨다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4. </a:t>
            </a:r>
            <a:r>
              <a:rPr lang="en-US" altLang="ko-KR" sz="1500" dirty="0" err="1"/>
              <a:t>GameManager</a:t>
            </a:r>
            <a:r>
              <a:rPr lang="ko-KR" altLang="en-US" sz="1500" dirty="0"/>
              <a:t>는 게임 캔버스의 </a:t>
            </a:r>
            <a:r>
              <a:rPr lang="en-US" altLang="ko-KR" sz="1500" dirty="0"/>
              <a:t>enable </a:t>
            </a:r>
            <a:r>
              <a:rPr lang="ko-KR" altLang="en-US" sz="1500" dirty="0"/>
              <a:t>값을 </a:t>
            </a:r>
            <a:r>
              <a:rPr lang="en-US" altLang="ko-KR" sz="1500" dirty="0"/>
              <a:t>false, true</a:t>
            </a:r>
            <a:r>
              <a:rPr lang="ko-KR" altLang="en-US" sz="1500" dirty="0"/>
              <a:t>로 변경하는 것으로 게임의 </a:t>
            </a:r>
            <a:r>
              <a:rPr lang="en-US" altLang="ko-KR" sz="1500" dirty="0"/>
              <a:t>UI</a:t>
            </a:r>
            <a:r>
              <a:rPr lang="ko-KR" altLang="en-US" sz="1500" dirty="0"/>
              <a:t>를 관리한다</a:t>
            </a:r>
            <a:r>
              <a:rPr lang="en-US" altLang="ko-KR" sz="1500" dirty="0"/>
              <a:t>. Stat() </a:t>
            </a:r>
            <a:r>
              <a:rPr lang="ko-KR" altLang="en-US" sz="1500" dirty="0"/>
              <a:t>때</a:t>
            </a:r>
            <a:r>
              <a:rPr lang="en-US" altLang="ko-KR" sz="1500" dirty="0"/>
              <a:t> false, </a:t>
            </a:r>
            <a:r>
              <a:rPr lang="ko-KR" altLang="en-US" sz="1500" dirty="0"/>
              <a:t>게임이 종료된 </a:t>
            </a:r>
            <a:r>
              <a:rPr lang="en-US" altLang="ko-KR" sz="1500" dirty="0" err="1"/>
              <a:t>PigNum</a:t>
            </a:r>
            <a:r>
              <a:rPr lang="en-US" altLang="ko-KR" sz="1500" dirty="0"/>
              <a:t> ==0</a:t>
            </a:r>
            <a:r>
              <a:rPr lang="ko-KR" altLang="en-US" sz="1500" dirty="0"/>
              <a:t>일 때</a:t>
            </a:r>
            <a:r>
              <a:rPr lang="en-US" altLang="ko-KR" sz="1500" dirty="0"/>
              <a:t>, true</a:t>
            </a:r>
            <a:r>
              <a:rPr lang="ko-KR" altLang="en-US" sz="1500" dirty="0"/>
              <a:t>로 변경한다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5. </a:t>
            </a:r>
            <a:r>
              <a:rPr lang="ko-KR" altLang="en-US" sz="1500" dirty="0" err="1"/>
              <a:t>다시시작</a:t>
            </a:r>
            <a:r>
              <a:rPr lang="ko-KR" altLang="en-US" sz="1500" dirty="0"/>
              <a:t> 버튼의 </a:t>
            </a:r>
            <a:r>
              <a:rPr lang="en-US" altLang="ko-KR" sz="1500" dirty="0" err="1"/>
              <a:t>onClick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메소드를</a:t>
            </a:r>
            <a:r>
              <a:rPr lang="ko-KR" altLang="en-US" sz="1500" dirty="0"/>
              <a:t> </a:t>
            </a:r>
            <a:r>
              <a:rPr lang="en-US" altLang="ko-KR" sz="1500" dirty="0" err="1"/>
              <a:t>GameManager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GameRestart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등록한다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  </a:t>
            </a:r>
            <a:r>
              <a:rPr lang="ko-KR" altLang="en-US" sz="1500" dirty="0" err="1"/>
              <a:t>다시시작</a:t>
            </a:r>
            <a:r>
              <a:rPr lang="ko-KR" altLang="en-US" sz="1500" dirty="0"/>
              <a:t> 버튼은 </a:t>
            </a:r>
            <a:r>
              <a:rPr lang="ko-KR" altLang="en-US" sz="1500" dirty="0" err="1"/>
              <a:t>씬을</a:t>
            </a:r>
            <a:r>
              <a:rPr lang="ko-KR" altLang="en-US" sz="1500" dirty="0"/>
              <a:t> 다시 </a:t>
            </a:r>
            <a:r>
              <a:rPr lang="ko-KR" altLang="en-US" sz="1500" dirty="0" err="1"/>
              <a:t>로드하는</a:t>
            </a:r>
            <a:r>
              <a:rPr lang="ko-KR" altLang="en-US" sz="1500" dirty="0"/>
              <a:t> 방법으로 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게임을 다시 시작시킨다</a:t>
            </a:r>
            <a:r>
              <a:rPr lang="en-US" altLang="ko-KR" sz="1500" dirty="0"/>
              <a:t>. </a:t>
            </a:r>
            <a:r>
              <a:rPr lang="ko-KR" altLang="en-US" sz="1500" dirty="0"/>
              <a:t>이 때</a:t>
            </a:r>
            <a:r>
              <a:rPr lang="en-US" altLang="ko-KR" sz="1500" dirty="0"/>
              <a:t>, </a:t>
            </a:r>
            <a:r>
              <a:rPr lang="ko-KR" altLang="en-US" sz="1500" dirty="0"/>
              <a:t>게임의 시간을 다시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흐르게 만든다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437112"/>
            <a:ext cx="3412998" cy="205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Impact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07524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1. Impact Check </a:t>
            </a:r>
            <a:r>
              <a:rPr lang="ko-KR" altLang="en-US" sz="1500" dirty="0"/>
              <a:t>스크립트의 </a:t>
            </a:r>
            <a:r>
              <a:rPr lang="en-US" altLang="ko-KR" sz="1600" dirty="0"/>
              <a:t>OnCollisionEnter2D </a:t>
            </a:r>
            <a:r>
              <a:rPr lang="ko-KR" altLang="en-US" sz="1600" dirty="0" err="1"/>
              <a:t>메소드에</a:t>
            </a:r>
            <a:r>
              <a:rPr lang="ko-KR" altLang="en-US" sz="1500" dirty="0"/>
              <a:t> 다음과 같이 내용을 추가한다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36277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private void OnCollisionEnter2D(Collision2D info)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…</a:t>
            </a:r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fakeImpulse</a:t>
            </a:r>
            <a:r>
              <a:rPr lang="en-US" altLang="ko-KR" sz="1200" dirty="0"/>
              <a:t> &gt; 2)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…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if(gameObject.tag == "Pig")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gameManager.PigIsDead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        </a:t>
            </a:r>
            <a:r>
              <a:rPr lang="en-US" altLang="ko-KR" sz="1200" dirty="0">
                <a:solidFill>
                  <a:srgbClr val="FF0000"/>
                </a:solidFill>
              </a:rPr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else if (gameObject.tag == "Pig")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if (</a:t>
            </a:r>
            <a:r>
              <a:rPr lang="en-US" altLang="ko-KR" sz="1200" dirty="0" err="1"/>
              <a:t>info.gameObject.tag</a:t>
            </a:r>
            <a:r>
              <a:rPr lang="en-US" altLang="ko-KR" sz="1200" dirty="0"/>
              <a:t> == "Bird")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…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gameManager.PigIsDead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altLang="ko-KR" dirty="0"/>
              <a:t>   </a:t>
            </a:r>
            <a:r>
              <a:rPr lang="ko-KR" altLang="en-US" dirty="0"/>
              <a:t>목차 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600" dirty="0"/>
              <a:t>스코어 계산</a:t>
            </a:r>
            <a:endParaRPr lang="en-US" altLang="ko-KR" sz="2600" dirty="0"/>
          </a:p>
          <a:p>
            <a:pPr marL="914400" lvl="1" indent="-514350">
              <a:buAutoNum type="arabicPeriod"/>
            </a:pPr>
            <a:r>
              <a:rPr lang="ko-KR" altLang="en-US" sz="2200" dirty="0"/>
              <a:t>개요</a:t>
            </a:r>
            <a:endParaRPr lang="en-US" altLang="ko-KR" sz="2200" dirty="0"/>
          </a:p>
          <a:p>
            <a:pPr marL="914400" lvl="1" indent="-514350">
              <a:buAutoNum type="arabicPeriod"/>
            </a:pPr>
            <a:endParaRPr lang="en-US" altLang="ko-KR" sz="2200" dirty="0"/>
          </a:p>
          <a:p>
            <a:pPr marL="514350" indent="-514350">
              <a:buAutoNum type="arabicPeriod"/>
            </a:pPr>
            <a:endParaRPr lang="en-US" altLang="ko-KR" sz="2600" dirty="0"/>
          </a:p>
          <a:p>
            <a:pPr marL="514350" indent="-514350">
              <a:buAutoNum type="arabicPeriod"/>
            </a:pPr>
            <a:r>
              <a:rPr lang="ko-KR" altLang="en-US" sz="2600" dirty="0"/>
              <a:t>스테이지 </a:t>
            </a:r>
            <a:r>
              <a:rPr lang="ko-KR" altLang="en-US" sz="2600" dirty="0" err="1"/>
              <a:t>클리어</a:t>
            </a:r>
            <a:endParaRPr lang="en-US" altLang="ko-KR" sz="2600" dirty="0"/>
          </a:p>
          <a:p>
            <a:pPr marL="514350" indent="-51435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스코어 계산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Game Manager Object</a:t>
            </a:r>
            <a:r>
              <a:rPr lang="ko-KR" altLang="en-US" sz="2600" dirty="0"/>
              <a:t>의 </a:t>
            </a:r>
            <a:r>
              <a:rPr lang="en-US" altLang="ko-KR" sz="2600" dirty="0" err="1"/>
              <a:t>ScoreManager</a:t>
            </a:r>
            <a:r>
              <a:rPr lang="en-US" altLang="ko-KR" sz="2600" dirty="0"/>
              <a:t> </a:t>
            </a:r>
            <a:r>
              <a:rPr lang="ko-KR" altLang="en-US" sz="2600" dirty="0"/>
              <a:t>스크립트</a:t>
            </a:r>
            <a:endParaRPr lang="en-US" altLang="ko-KR" sz="2600" dirty="0"/>
          </a:p>
          <a:p>
            <a:pPr lvl="1"/>
            <a:r>
              <a:rPr lang="ko-KR" altLang="en-US" sz="2200" dirty="0"/>
              <a:t>게임 스코어 값을 가지고 있으며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addScore</a:t>
            </a:r>
            <a:r>
              <a:rPr lang="en-US" altLang="ko-KR" sz="2200" dirty="0"/>
              <a:t>()</a:t>
            </a:r>
            <a:r>
              <a:rPr lang="ko-KR" altLang="en-US" sz="2200" dirty="0"/>
              <a:t>로 외부에서 스코어를 더할 수 있음</a:t>
            </a:r>
            <a:r>
              <a:rPr lang="en-US" altLang="ko-KR" sz="2200" dirty="0"/>
              <a:t>.</a:t>
            </a:r>
          </a:p>
          <a:p>
            <a:r>
              <a:rPr lang="en-US" altLang="ko-KR" sz="2600" dirty="0"/>
              <a:t>Bird</a:t>
            </a:r>
            <a:r>
              <a:rPr lang="ko-KR" altLang="en-US" sz="2600" dirty="0"/>
              <a:t>외 게임 속 물체들의 </a:t>
            </a:r>
            <a:r>
              <a:rPr lang="en-US" altLang="ko-KR" sz="2600" dirty="0" err="1"/>
              <a:t>ImpactCheck</a:t>
            </a:r>
            <a:r>
              <a:rPr lang="en-US" altLang="ko-KR" sz="2600" dirty="0"/>
              <a:t> </a:t>
            </a:r>
            <a:r>
              <a:rPr lang="ko-KR" altLang="en-US" sz="2600" dirty="0"/>
              <a:t>스크립트</a:t>
            </a:r>
            <a:endParaRPr lang="en-US" altLang="ko-KR" sz="2600" dirty="0"/>
          </a:p>
          <a:p>
            <a:pPr lvl="1"/>
            <a:r>
              <a:rPr lang="ko-KR" altLang="en-US" sz="2200" dirty="0"/>
              <a:t>물체가 다른 물체와 충돌했을 때</a:t>
            </a:r>
            <a:r>
              <a:rPr lang="en-US" altLang="ko-KR" sz="2200" dirty="0"/>
              <a:t>, </a:t>
            </a:r>
            <a:r>
              <a:rPr lang="ko-KR" altLang="en-US" sz="2200" dirty="0"/>
              <a:t>일정량 이상의 충격을 받으면 자신을 제거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물체가 </a:t>
            </a:r>
            <a:r>
              <a:rPr lang="en-US" altLang="ko-KR" sz="2200" dirty="0"/>
              <a:t>Pig</a:t>
            </a:r>
            <a:r>
              <a:rPr lang="ko-KR" altLang="en-US" sz="2200" dirty="0"/>
              <a:t>일 경우</a:t>
            </a:r>
            <a:r>
              <a:rPr lang="en-US" altLang="ko-KR" sz="2200" dirty="0"/>
              <a:t>, Bird</a:t>
            </a:r>
            <a:r>
              <a:rPr lang="ko-KR" altLang="en-US" sz="2200" dirty="0"/>
              <a:t>와 접촉하면 충격량과 관계 없이 자신을 제거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lvl="1"/>
            <a:r>
              <a:rPr lang="en-US" altLang="ko-KR" sz="2200" dirty="0"/>
              <a:t>Pig</a:t>
            </a:r>
            <a:r>
              <a:rPr lang="ko-KR" altLang="en-US" sz="2200" dirty="0"/>
              <a:t>가 제거될 경우 전체 스코어에 점수를 더함</a:t>
            </a:r>
            <a:r>
              <a:rPr lang="en-US" altLang="ko-KR" sz="2200" dirty="0"/>
              <a:t>.</a:t>
            </a:r>
          </a:p>
          <a:p>
            <a:endParaRPr lang="ko-KR" alt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ScoreManager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5698976" cy="521744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500" dirty="0" err="1"/>
              <a:t>Hierachy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EmtyObject</a:t>
            </a:r>
            <a:r>
              <a:rPr lang="ko-KR" altLang="en-US" sz="1500" dirty="0"/>
              <a:t>인 </a:t>
            </a:r>
            <a:r>
              <a:rPr lang="en-US" altLang="ko-KR" sz="1500" dirty="0" err="1"/>
              <a:t>GameManager</a:t>
            </a:r>
            <a:r>
              <a:rPr lang="en-US" altLang="ko-KR" sz="1500" dirty="0"/>
              <a:t> </a:t>
            </a:r>
            <a:r>
              <a:rPr lang="ko-KR" altLang="en-US" sz="1500" dirty="0"/>
              <a:t>생성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r>
              <a:rPr lang="en-US" altLang="ko-KR" sz="1500" dirty="0" err="1"/>
              <a:t>GameManager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ScoreManger</a:t>
            </a:r>
            <a:r>
              <a:rPr lang="en-US" altLang="ko-KR" sz="1500" dirty="0"/>
              <a:t> Script </a:t>
            </a:r>
            <a:r>
              <a:rPr lang="ko-KR" altLang="en-US" sz="1500" dirty="0"/>
              <a:t>생성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r>
              <a:rPr lang="en-US" altLang="ko-KR" sz="1500" dirty="0" err="1"/>
              <a:t>ScoreManger</a:t>
            </a:r>
            <a:r>
              <a:rPr lang="en-US" altLang="ko-KR" sz="1500" dirty="0"/>
              <a:t> Script</a:t>
            </a: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r>
              <a:rPr lang="en-US" altLang="ko-KR" sz="1500" dirty="0" err="1"/>
              <a:t>ScoreManger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int</a:t>
            </a:r>
            <a:r>
              <a:rPr lang="ko-KR" altLang="en-US" sz="1500" dirty="0"/>
              <a:t>형의 점수를 가지고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addScore</a:t>
            </a:r>
            <a:r>
              <a:rPr lang="en-US" altLang="ko-KR" sz="1500" dirty="0"/>
              <a:t>()</a:t>
            </a:r>
            <a:r>
              <a:rPr lang="ko-KR" altLang="en-US" sz="1500" dirty="0"/>
              <a:t>로</a:t>
            </a:r>
            <a:r>
              <a:rPr lang="en-US" altLang="ko-KR" sz="1500" dirty="0"/>
              <a:t> </a:t>
            </a:r>
            <a:r>
              <a:rPr lang="ko-KR" altLang="en-US" sz="1500" dirty="0"/>
              <a:t>외부에서 점수를 더하고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getScore</a:t>
            </a:r>
            <a:r>
              <a:rPr lang="en-US" altLang="ko-KR" sz="1500" dirty="0"/>
              <a:t>()</a:t>
            </a:r>
            <a:r>
              <a:rPr lang="ko-KR" altLang="en-US" sz="1500" dirty="0"/>
              <a:t>로 외부에서 점수 값을 조회할 수 있음</a:t>
            </a:r>
            <a:r>
              <a:rPr lang="en-US" altLang="ko-KR" sz="15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836712"/>
            <a:ext cx="16080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780928"/>
            <a:ext cx="250004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43608" y="1772816"/>
            <a:ext cx="5112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using System;</a:t>
            </a:r>
          </a:p>
          <a:p>
            <a:r>
              <a:rPr lang="en-US" altLang="ko-KR" sz="1000" dirty="0"/>
              <a:t>using </a:t>
            </a:r>
            <a:r>
              <a:rPr lang="en-US" altLang="ko-KR" sz="1000" dirty="0" err="1"/>
              <a:t>System.Collections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using </a:t>
            </a:r>
            <a:r>
              <a:rPr lang="en-US" altLang="ko-KR" sz="1000" dirty="0" err="1"/>
              <a:t>System.Collections.Generic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using </a:t>
            </a:r>
            <a:r>
              <a:rPr lang="en-US" altLang="ko-KR" sz="1000" dirty="0" err="1"/>
              <a:t>UnityEngine</a:t>
            </a:r>
            <a:r>
              <a:rPr lang="en-US" altLang="ko-KR" sz="1000" dirty="0"/>
              <a:t>;</a:t>
            </a:r>
          </a:p>
          <a:p>
            <a:endParaRPr lang="ko-KR" altLang="en-US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ScoreManager</a:t>
            </a:r>
            <a:r>
              <a:rPr lang="en-US" altLang="ko-KR" sz="1000" dirty="0"/>
              <a:t> : </a:t>
            </a:r>
            <a:r>
              <a:rPr lang="en-US" altLang="ko-KR" sz="1000" dirty="0" err="1"/>
              <a:t>MonoBehaviour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Score = 0;</a:t>
            </a:r>
            <a:endParaRPr lang="ko-KR" altLang="en-US" sz="1000" dirty="0"/>
          </a:p>
          <a:p>
            <a:r>
              <a:rPr lang="en-US" altLang="ko-KR" sz="1000" dirty="0"/>
              <a:t>    public void </a:t>
            </a:r>
            <a:r>
              <a:rPr lang="en-US" altLang="ko-KR" sz="1000" dirty="0" err="1"/>
              <a:t>addScore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addScore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Score += </a:t>
            </a:r>
            <a:r>
              <a:rPr lang="en-US" altLang="ko-KR" sz="1000" dirty="0" err="1"/>
              <a:t>addScore</a:t>
            </a:r>
            <a:r>
              <a:rPr lang="en-US" altLang="ko-KR" sz="1000" dirty="0"/>
              <a:t>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public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getScore</a:t>
            </a:r>
            <a:r>
              <a:rPr lang="en-US" altLang="ko-KR" sz="1000" dirty="0"/>
              <a:t>()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   return Score;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Impact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5482952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1. Bird</a:t>
            </a:r>
            <a:r>
              <a:rPr lang="ko-KR" altLang="en-US" sz="1500" dirty="0"/>
              <a:t>를 제외한 게임 속 물리적 상호작용 물체 사이에 모두 </a:t>
            </a:r>
            <a:r>
              <a:rPr lang="en-US" altLang="ko-KR" sz="1500" dirty="0"/>
              <a:t>Impact Check </a:t>
            </a:r>
            <a:r>
              <a:rPr lang="ko-KR" altLang="en-US" sz="1500" dirty="0"/>
              <a:t>스크립트를 </a:t>
            </a:r>
            <a:r>
              <a:rPr lang="ko-KR" altLang="en-US" sz="1500" dirty="0" err="1"/>
              <a:t>붙힘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2. </a:t>
            </a:r>
            <a:r>
              <a:rPr lang="ko-KR" altLang="en-US" sz="1500" dirty="0"/>
              <a:t>스크립트 속</a:t>
            </a:r>
            <a:r>
              <a:rPr lang="en-US" altLang="ko-KR" sz="1500" dirty="0"/>
              <a:t> public </a:t>
            </a:r>
            <a:r>
              <a:rPr lang="ko-KR" altLang="en-US" sz="1500" dirty="0"/>
              <a:t>변수로</a:t>
            </a: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 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선언한다</a:t>
            </a:r>
            <a:r>
              <a:rPr lang="en-US" altLang="ko-KR" sz="1500" dirty="0"/>
              <a:t>. Armor</a:t>
            </a:r>
            <a:r>
              <a:rPr lang="ko-KR" altLang="en-US" sz="1500" dirty="0"/>
              <a:t>의 값은 </a:t>
            </a:r>
            <a:r>
              <a:rPr lang="en-US" altLang="ko-KR" sz="1500" dirty="0"/>
              <a:t>0.5 </a:t>
            </a:r>
            <a:r>
              <a:rPr lang="ko-KR" altLang="en-US" sz="1500" dirty="0" err="1"/>
              <a:t>잘깨짐</a:t>
            </a:r>
            <a:r>
              <a:rPr lang="ko-KR" altLang="en-US" sz="1500" dirty="0"/>
              <a:t> </a:t>
            </a:r>
            <a:r>
              <a:rPr lang="en-US" altLang="ko-KR" sz="1500" dirty="0"/>
              <a:t>~ 2 </a:t>
            </a:r>
            <a:r>
              <a:rPr lang="ko-KR" altLang="en-US" sz="1500" dirty="0"/>
              <a:t>잘 </a:t>
            </a:r>
            <a:r>
              <a:rPr lang="ko-KR" altLang="en-US" sz="1500" dirty="0" err="1"/>
              <a:t>안깨짐이다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3. Start() </a:t>
            </a:r>
            <a:r>
              <a:rPr lang="ko-KR" altLang="en-US" sz="1500" dirty="0"/>
              <a:t>때</a:t>
            </a:r>
            <a:r>
              <a:rPr lang="en-US" altLang="ko-KR" sz="1500" dirty="0"/>
              <a:t>,</a:t>
            </a:r>
            <a:r>
              <a:rPr lang="ko-KR" altLang="en-US" sz="1500" dirty="0"/>
              <a:t> 가지고 있는 </a:t>
            </a:r>
            <a:r>
              <a:rPr lang="en-US" altLang="ko-KR" sz="1500" dirty="0" err="1"/>
              <a:t>GameManger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인스턴스로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ScoreManager</a:t>
            </a:r>
            <a:r>
              <a:rPr lang="en-US" altLang="ko-KR" sz="1500" dirty="0"/>
              <a:t> </a:t>
            </a:r>
            <a:r>
              <a:rPr lang="ko-KR" altLang="en-US" sz="1500" dirty="0"/>
              <a:t>컴포넌트를 생성한다</a:t>
            </a:r>
            <a:r>
              <a:rPr lang="en-US" altLang="ko-KR" sz="1500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268760"/>
            <a:ext cx="2424600" cy="135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1772816"/>
            <a:ext cx="5174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100" dirty="0"/>
              <a:t>public class </a:t>
            </a:r>
            <a:r>
              <a:rPr lang="en-US" altLang="ko-KR" sz="1100" dirty="0" err="1"/>
              <a:t>ImpactCheck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MonoBehaviour</a:t>
            </a:r>
            <a:endParaRPr lang="en-US" altLang="ko-KR" sz="1100" dirty="0"/>
          </a:p>
          <a:p>
            <a:pPr lvl="1"/>
            <a:r>
              <a:rPr lang="en-US" altLang="ko-KR" sz="1100" dirty="0"/>
              <a:t>{ …</a:t>
            </a:r>
          </a:p>
          <a:p>
            <a:pPr lvl="1"/>
            <a:r>
              <a:rPr lang="en-US" altLang="ko-KR" sz="1100" dirty="0"/>
              <a:t>	public </a:t>
            </a:r>
            <a:r>
              <a:rPr lang="en-US" altLang="ko-KR" sz="1100" dirty="0" err="1"/>
              <a:t>GameObject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GMInstance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GameManger</a:t>
            </a:r>
            <a:endParaRPr lang="en-US" altLang="ko-KR" sz="1100" dirty="0"/>
          </a:p>
          <a:p>
            <a:pPr lvl="1"/>
            <a:r>
              <a:rPr lang="en-US" altLang="ko-KR" sz="1100" dirty="0"/>
              <a:t>	public float Armor = 1.0f; //</a:t>
            </a:r>
            <a:r>
              <a:rPr lang="ko-KR" altLang="en-US" sz="1100" dirty="0"/>
              <a:t>물체가 충격에 버티는 능력</a:t>
            </a:r>
            <a:endParaRPr lang="en-US" altLang="ko-KR" sz="1100" dirty="0"/>
          </a:p>
          <a:p>
            <a:pPr lvl="1"/>
            <a:r>
              <a:rPr lang="en-US" altLang="ko-KR" sz="1100" dirty="0"/>
              <a:t>	public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thisScore</a:t>
            </a:r>
            <a:r>
              <a:rPr lang="en-US" altLang="ko-KR" sz="1100" dirty="0"/>
              <a:t> = 0; //</a:t>
            </a:r>
            <a:r>
              <a:rPr lang="ko-KR" altLang="en-US" sz="1100" dirty="0"/>
              <a:t> 물체가 파괴되었을 시 더해지는 점수</a:t>
            </a:r>
            <a:endParaRPr lang="en-US" altLang="ko-KR" sz="1100" dirty="0"/>
          </a:p>
          <a:p>
            <a:pPr lvl="1"/>
            <a:r>
              <a:rPr lang="en-US" altLang="ko-KR" sz="1100" dirty="0"/>
              <a:t>… }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3933056"/>
            <a:ext cx="521809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100" dirty="0"/>
              <a:t>public class </a:t>
            </a:r>
            <a:r>
              <a:rPr lang="en-US" altLang="ko-KR" sz="1100" dirty="0" err="1"/>
              <a:t>ImpactCheck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MonoBehaviour</a:t>
            </a:r>
            <a:endParaRPr lang="en-US" altLang="ko-KR" sz="1100" dirty="0"/>
          </a:p>
          <a:p>
            <a:pPr lvl="1"/>
            <a:r>
              <a:rPr lang="en-US" altLang="ko-KR" sz="1100" dirty="0"/>
              <a:t>{ …</a:t>
            </a:r>
          </a:p>
          <a:p>
            <a:pPr lvl="1"/>
            <a:r>
              <a:rPr lang="en-US" altLang="ko-KR" sz="1100" dirty="0"/>
              <a:t>	private </a:t>
            </a:r>
            <a:r>
              <a:rPr lang="en-US" altLang="ko-KR" sz="1100" dirty="0" err="1"/>
              <a:t>ScoreManager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scoreManager</a:t>
            </a:r>
            <a:r>
              <a:rPr lang="en-US" altLang="ko-KR" sz="1100" dirty="0"/>
              <a:t>; </a:t>
            </a:r>
          </a:p>
          <a:p>
            <a:pPr lvl="1"/>
            <a:r>
              <a:rPr lang="en-US" altLang="ko-KR" sz="1100" dirty="0"/>
              <a:t>	… </a:t>
            </a:r>
          </a:p>
          <a:p>
            <a:pPr lvl="1"/>
            <a:r>
              <a:rPr lang="en-US" altLang="ko-KR" sz="1100" dirty="0"/>
              <a:t>	void Start()</a:t>
            </a:r>
          </a:p>
          <a:p>
            <a:pPr lvl="1"/>
            <a:r>
              <a:rPr lang="en-US" altLang="ko-KR" sz="1100" dirty="0"/>
              <a:t>	{</a:t>
            </a:r>
          </a:p>
          <a:p>
            <a:r>
              <a:rPr lang="en-US" altLang="ko-KR" sz="1100" dirty="0"/>
              <a:t>        	</a:t>
            </a:r>
            <a:r>
              <a:rPr lang="en-US" altLang="ko-KR" sz="1100" dirty="0" err="1"/>
              <a:t>scoreManager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GMInstance.GetComponent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ScoreManager</a:t>
            </a:r>
            <a:r>
              <a:rPr lang="en-US" altLang="ko-KR" sz="1100" dirty="0"/>
              <a:t>&gt;();</a:t>
            </a:r>
          </a:p>
          <a:p>
            <a:r>
              <a:rPr lang="en-US" altLang="ko-KR" sz="1100" dirty="0"/>
              <a:t>         	 }</a:t>
            </a:r>
          </a:p>
          <a:p>
            <a:pPr lvl="1"/>
            <a:r>
              <a:rPr lang="en-US" altLang="ko-KR" sz="1100" dirty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Impact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5482952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4.  OnCollisionEnter2D()</a:t>
            </a:r>
            <a:r>
              <a:rPr lang="ko-KR" altLang="en-US" sz="1500" dirty="0"/>
              <a:t>를 작성한다</a:t>
            </a:r>
            <a:r>
              <a:rPr lang="en-US" altLang="ko-KR" sz="15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1196752"/>
            <a:ext cx="673224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100" dirty="0"/>
              <a:t>public class </a:t>
            </a:r>
            <a:r>
              <a:rPr lang="en-US" altLang="ko-KR" sz="1100" dirty="0" err="1"/>
              <a:t>ImpactCheck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MonoBehaviour</a:t>
            </a:r>
            <a:endParaRPr lang="en-US" altLang="ko-KR" sz="1100" dirty="0"/>
          </a:p>
          <a:p>
            <a:pPr lvl="1"/>
            <a:r>
              <a:rPr lang="en-US" altLang="ko-KR" sz="1100" dirty="0"/>
              <a:t>{ …</a:t>
            </a:r>
          </a:p>
          <a:p>
            <a:r>
              <a:rPr lang="en-US" altLang="ko-KR" sz="1100" dirty="0"/>
              <a:t>	 private void OnCollisionEnter2D(Collision2D info)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	 Vector2 n = </a:t>
            </a:r>
            <a:r>
              <a:rPr lang="en-US" altLang="ko-KR" sz="1100" dirty="0" err="1"/>
              <a:t>info.rigidbody.transform.position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info.otherRigidbody.transform.position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	</a:t>
            </a:r>
            <a:r>
              <a:rPr lang="en-US" altLang="ko-KR" sz="1100" dirty="0" err="1"/>
              <a:t>n.Normalize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	float mass = </a:t>
            </a:r>
            <a:r>
              <a:rPr lang="en-US" altLang="ko-KR" sz="1100" dirty="0" err="1"/>
              <a:t>info.rigidbody.mass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	float </a:t>
            </a:r>
            <a:r>
              <a:rPr lang="en-US" altLang="ko-KR" sz="1100" dirty="0" err="1"/>
              <a:t>fakeImpulse</a:t>
            </a:r>
            <a:r>
              <a:rPr lang="en-US" altLang="ko-KR" sz="1100" dirty="0"/>
              <a:t> =</a:t>
            </a:r>
            <a:r>
              <a:rPr lang="en-US" altLang="ko-KR" sz="1100" dirty="0" err="1"/>
              <a:t>Mathf.Abs</a:t>
            </a:r>
            <a:r>
              <a:rPr lang="en-US" altLang="ko-KR" sz="1100" dirty="0"/>
              <a:t>( Vector2.Dot(</a:t>
            </a:r>
            <a:r>
              <a:rPr lang="en-US" altLang="ko-KR" sz="1100" dirty="0" err="1"/>
              <a:t>n,info.relativeVelocity</a:t>
            </a:r>
            <a:r>
              <a:rPr lang="en-US" altLang="ko-KR" sz="1100" dirty="0"/>
              <a:t>) / (mass * Armor));</a:t>
            </a:r>
          </a:p>
          <a:p>
            <a:r>
              <a:rPr lang="ko-KR" altLang="en-US" sz="1100" dirty="0"/>
              <a:t>        </a:t>
            </a:r>
          </a:p>
          <a:p>
            <a:r>
              <a:rPr lang="en-US" altLang="ko-KR" sz="1100" dirty="0"/>
              <a:t>        	if(</a:t>
            </a:r>
            <a:r>
              <a:rPr lang="en-US" altLang="ko-KR" sz="1100" dirty="0" err="1"/>
              <a:t>fakeImpulse</a:t>
            </a:r>
            <a:r>
              <a:rPr lang="en-US" altLang="ko-KR" sz="1100" dirty="0"/>
              <a:t> &gt; 2)</a:t>
            </a:r>
          </a:p>
          <a:p>
            <a:r>
              <a:rPr lang="ko-KR" altLang="en-US" sz="1100" dirty="0"/>
              <a:t>       </a:t>
            </a:r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	 	Destroy(</a:t>
            </a:r>
            <a:r>
              <a:rPr lang="en-US" altLang="ko-KR" sz="1100" dirty="0" err="1"/>
              <a:t>this.gameObject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   	 	</a:t>
            </a:r>
            <a:r>
              <a:rPr lang="en-US" altLang="ko-KR" sz="1100" dirty="0" err="1"/>
              <a:t>scoreManager.addScore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thisScore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   	</a:t>
            </a:r>
            <a:r>
              <a:rPr lang="ko-KR" altLang="en-US" sz="1100" dirty="0"/>
              <a:t>       </a:t>
            </a:r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	else if (gameObject.tag == "Pig")</a:t>
            </a:r>
          </a:p>
          <a:p>
            <a:r>
              <a:rPr lang="ko-KR" altLang="en-US" sz="1100" dirty="0"/>
              <a:t>       </a:t>
            </a:r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		if (</a:t>
            </a:r>
            <a:r>
              <a:rPr lang="en-US" altLang="ko-KR" sz="1100" dirty="0" err="1"/>
              <a:t>info.gameObject.tag</a:t>
            </a:r>
            <a:r>
              <a:rPr lang="en-US" altLang="ko-KR" sz="1100" dirty="0"/>
              <a:t> == "Bird")</a:t>
            </a:r>
          </a:p>
          <a:p>
            <a:r>
              <a:rPr lang="ko-KR" altLang="en-US" sz="1100" dirty="0"/>
              <a:t>           </a:t>
            </a:r>
            <a:r>
              <a:rPr lang="en-US" altLang="ko-KR" sz="1100" dirty="0"/>
              <a:t>		</a:t>
            </a:r>
            <a:r>
              <a:rPr lang="ko-KR" altLang="en-US" sz="1100" dirty="0"/>
              <a:t>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			Destroy(</a:t>
            </a:r>
            <a:r>
              <a:rPr lang="en-US" altLang="ko-KR" sz="1100" dirty="0" err="1"/>
              <a:t>this.gameObject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		}</a:t>
            </a:r>
          </a:p>
          <a:p>
            <a:r>
              <a:rPr lang="ko-KR" altLang="en-US" sz="1100" dirty="0"/>
              <a:t>       </a:t>
            </a:r>
            <a:r>
              <a:rPr lang="en-US" altLang="ko-KR" sz="1100" dirty="0"/>
              <a:t>	</a:t>
            </a:r>
            <a:r>
              <a:rPr lang="ko-KR" altLang="en-US" sz="1100" dirty="0"/>
              <a:t>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… 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Impact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147248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5. OnCollisionEnter2D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OnCollisionEnter</a:t>
            </a:r>
            <a:r>
              <a:rPr lang="ko-KR" altLang="en-US" sz="1500" dirty="0"/>
              <a:t>와 다르게 물체가 충돌 했을 때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충격량을</a:t>
            </a:r>
            <a:r>
              <a:rPr lang="ko-KR" altLang="en-US" sz="1500" dirty="0"/>
              <a:t> 반환하는 기능을 가지고 있지 않다</a:t>
            </a:r>
            <a:r>
              <a:rPr lang="en-US" altLang="ko-KR" sz="1500" dirty="0"/>
              <a:t>. </a:t>
            </a:r>
            <a:r>
              <a:rPr lang="ko-KR" altLang="en-US" sz="1500" dirty="0"/>
              <a:t>따라서 </a:t>
            </a:r>
            <a:r>
              <a:rPr lang="en-US" altLang="ko-KR" sz="1500" dirty="0"/>
              <a:t>Unity</a:t>
            </a:r>
            <a:r>
              <a:rPr lang="ko-KR" altLang="en-US" sz="1500" dirty="0"/>
              <a:t>에서 </a:t>
            </a:r>
            <a:r>
              <a:rPr lang="en-US" altLang="ko-KR" sz="1500" dirty="0"/>
              <a:t>2D </a:t>
            </a:r>
            <a:r>
              <a:rPr lang="ko-KR" altLang="en-US" sz="1500" dirty="0"/>
              <a:t>물체간 </a:t>
            </a:r>
            <a:r>
              <a:rPr lang="ko-KR" altLang="en-US" sz="1500" dirty="0" err="1"/>
              <a:t>충돌시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충격량을</a:t>
            </a:r>
            <a:r>
              <a:rPr lang="ko-KR" altLang="en-US" sz="1500" dirty="0"/>
              <a:t> 구하기 위해선 양측의 속도를 이용해 직접 </a:t>
            </a:r>
            <a:r>
              <a:rPr lang="ko-KR" altLang="en-US" sz="1500" dirty="0" err="1"/>
              <a:t>충격량을</a:t>
            </a:r>
            <a:r>
              <a:rPr lang="ko-KR" altLang="en-US" sz="1500" dirty="0"/>
              <a:t> 구해야 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6. </a:t>
            </a:r>
            <a:r>
              <a:rPr lang="ko-KR" altLang="en-US" sz="1500" dirty="0"/>
              <a:t>위 스크립트에서는 </a:t>
            </a:r>
            <a:r>
              <a:rPr lang="en-US" altLang="ko-KR" sz="1500" dirty="0" err="1"/>
              <a:t>fakeImpuse</a:t>
            </a:r>
            <a:r>
              <a:rPr lang="ko-KR" altLang="en-US" sz="1500" dirty="0"/>
              <a:t>라는</a:t>
            </a:r>
            <a:r>
              <a:rPr lang="en-US" altLang="ko-KR" sz="1500" dirty="0"/>
              <a:t>, </a:t>
            </a:r>
            <a:r>
              <a:rPr lang="ko-KR" altLang="en-US" sz="1500" dirty="0"/>
              <a:t>근사적인 </a:t>
            </a:r>
            <a:r>
              <a:rPr lang="ko-KR" altLang="en-US" sz="1500" dirty="0" err="1"/>
              <a:t>충격량을</a:t>
            </a:r>
            <a:r>
              <a:rPr lang="ko-KR" altLang="en-US" sz="1500" dirty="0"/>
              <a:t> 구하는 공식을 사용하였다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fakeImpulse</a:t>
            </a:r>
            <a:r>
              <a:rPr lang="en-US" altLang="ko-KR" sz="1600" dirty="0"/>
              <a:t> =</a:t>
            </a:r>
            <a:r>
              <a:rPr lang="en-US" altLang="ko-KR" sz="1600" dirty="0" err="1"/>
              <a:t>Mathf.Abs</a:t>
            </a:r>
            <a:r>
              <a:rPr lang="en-US" altLang="ko-KR" sz="1600" dirty="0"/>
              <a:t>( Vector2.Dot(</a:t>
            </a:r>
            <a:r>
              <a:rPr lang="en-US" altLang="ko-KR" sz="1600" dirty="0" err="1"/>
              <a:t>n,info.relativeVelocity</a:t>
            </a:r>
            <a:r>
              <a:rPr lang="en-US" altLang="ko-KR" sz="1600" dirty="0"/>
              <a:t>) / (mass * Armor));</a:t>
            </a: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	Armor</a:t>
            </a:r>
            <a:r>
              <a:rPr lang="ko-KR" altLang="en-US" sz="1600" dirty="0"/>
              <a:t>나 </a:t>
            </a:r>
            <a:r>
              <a:rPr lang="en-US" altLang="ko-KR" sz="1600" dirty="0"/>
              <a:t>Mass</a:t>
            </a:r>
            <a:r>
              <a:rPr lang="ko-KR" altLang="en-US" sz="1600" dirty="0"/>
              <a:t>가 커지면 위의 계산된 값이 점점 작아져서 물체가 더 큰 힘을 받아야만 부수어 진다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7. </a:t>
            </a:r>
            <a:r>
              <a:rPr lang="ko-KR" altLang="en-US" sz="1600" dirty="0"/>
              <a:t>가짜 </a:t>
            </a:r>
            <a:r>
              <a:rPr lang="en-US" altLang="ko-KR" sz="1600" dirty="0" err="1"/>
              <a:t>Impuse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2 </a:t>
            </a:r>
            <a:r>
              <a:rPr lang="ko-KR" altLang="en-US" sz="1600" dirty="0"/>
              <a:t>이상인 충돌 물체나</a:t>
            </a:r>
            <a:r>
              <a:rPr lang="en-US" altLang="ko-KR" sz="1600" dirty="0"/>
              <a:t>, </a:t>
            </a:r>
            <a:r>
              <a:rPr lang="ko-KR" altLang="en-US" sz="1600" dirty="0"/>
              <a:t>새와 충돌한 돼지는</a:t>
            </a:r>
            <a:r>
              <a:rPr lang="en-US" altLang="ko-KR" sz="1600" dirty="0"/>
              <a:t> </a:t>
            </a:r>
            <a:r>
              <a:rPr lang="ko-KR" altLang="en-US" sz="1600" dirty="0"/>
              <a:t>파괴되고 자신에게 할당된 점수만큼 게임의 점수를 올리게 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ScoreManager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addScore</a:t>
            </a:r>
            <a:r>
              <a:rPr lang="ko-KR" altLang="en-US" sz="1600" dirty="0"/>
              <a:t>를 이용하여 실행한다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스테이지 </a:t>
            </a:r>
            <a:r>
              <a:rPr lang="ko-KR" altLang="en-US" dirty="0" err="1"/>
              <a:t>클리어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게임 종료 </a:t>
            </a:r>
            <a:r>
              <a:rPr lang="en-US" altLang="ko-KR" sz="1700" dirty="0"/>
              <a:t>UI</a:t>
            </a:r>
          </a:p>
          <a:p>
            <a:pPr lvl="1"/>
            <a:r>
              <a:rPr lang="ko-KR" altLang="en-US" sz="1500" dirty="0"/>
              <a:t>획득한 점수를 표시한다</a:t>
            </a:r>
            <a:r>
              <a:rPr lang="en-US" altLang="ko-KR" sz="1500" dirty="0"/>
              <a:t>.</a:t>
            </a:r>
          </a:p>
          <a:p>
            <a:pPr lvl="1"/>
            <a:r>
              <a:rPr lang="en-US" altLang="ko-KR" sz="1500" dirty="0"/>
              <a:t>Success </a:t>
            </a:r>
            <a:r>
              <a:rPr lang="ko-KR" altLang="en-US" sz="1500" dirty="0"/>
              <a:t>문구를 출력한다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누를 경우 게임 </a:t>
            </a:r>
            <a:r>
              <a:rPr lang="ko-KR" altLang="en-US" sz="1500" dirty="0" err="1"/>
              <a:t>재시작이</a:t>
            </a:r>
            <a:r>
              <a:rPr lang="ko-KR" altLang="en-US" sz="1500" dirty="0"/>
              <a:t> 가능한 버튼을 띄운다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700" dirty="0"/>
          </a:p>
          <a:p>
            <a:r>
              <a:rPr lang="en-US" altLang="ko-KR" sz="1700" dirty="0"/>
              <a:t>Game Manager Object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GameManager</a:t>
            </a:r>
            <a:r>
              <a:rPr lang="en-US" altLang="ko-KR" sz="1700" dirty="0"/>
              <a:t> </a:t>
            </a:r>
            <a:r>
              <a:rPr lang="ko-KR" altLang="en-US" sz="1700" dirty="0"/>
              <a:t>스크립트</a:t>
            </a:r>
            <a:endParaRPr lang="en-US" altLang="ko-KR" sz="1700" dirty="0"/>
          </a:p>
          <a:p>
            <a:pPr lvl="1"/>
            <a:r>
              <a:rPr lang="ko-KR" altLang="en-US" sz="1500" dirty="0"/>
              <a:t>게임이 시작될 때</a:t>
            </a:r>
            <a:r>
              <a:rPr lang="en-US" altLang="ko-KR" sz="1500" dirty="0"/>
              <a:t>, </a:t>
            </a:r>
            <a:r>
              <a:rPr lang="ko-KR" altLang="en-US" sz="1500" dirty="0"/>
              <a:t>게임 속에 존재하는 돼지의 숫자를 저장한다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외부에서 </a:t>
            </a:r>
            <a:r>
              <a:rPr lang="en-US" altLang="ko-KR" sz="1500" dirty="0" err="1"/>
              <a:t>PigIsDead</a:t>
            </a:r>
            <a:r>
              <a:rPr lang="en-US" altLang="ko-KR" sz="1500" dirty="0"/>
              <a:t>()</a:t>
            </a:r>
            <a:r>
              <a:rPr lang="ko-KR" altLang="en-US" sz="1500" dirty="0"/>
              <a:t>를 호출하여 </a:t>
            </a:r>
            <a:r>
              <a:rPr lang="en-US" altLang="ko-KR" sz="1500" dirty="0" err="1"/>
              <a:t>GameManager</a:t>
            </a:r>
            <a:r>
              <a:rPr lang="ko-KR" altLang="en-US" sz="1500" dirty="0"/>
              <a:t>에 저장된 돼지의 숫자를 하나 줄일 수 있다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돼지의 숫자가 </a:t>
            </a:r>
            <a:r>
              <a:rPr lang="en-US" altLang="ko-KR" sz="1500" dirty="0"/>
              <a:t>0</a:t>
            </a:r>
            <a:r>
              <a:rPr lang="ko-KR" altLang="en-US" sz="1500" dirty="0"/>
              <a:t>이 될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스테이지를 </a:t>
            </a:r>
            <a:r>
              <a:rPr lang="ko-KR" altLang="en-US" sz="1500" dirty="0" err="1"/>
              <a:t>클리어</a:t>
            </a:r>
            <a:r>
              <a:rPr lang="ko-KR" altLang="en-US" sz="1500" dirty="0"/>
              <a:t> 한다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스테이지를 </a:t>
            </a:r>
            <a:r>
              <a:rPr lang="ko-KR" altLang="en-US" sz="1500" dirty="0" err="1"/>
              <a:t>클리어</a:t>
            </a:r>
            <a:r>
              <a:rPr lang="ko-KR" altLang="en-US" sz="1500" dirty="0"/>
              <a:t> 하면</a:t>
            </a:r>
            <a:r>
              <a:rPr lang="en-US" altLang="ko-KR" sz="1500" dirty="0"/>
              <a:t>, </a:t>
            </a:r>
            <a:r>
              <a:rPr lang="ko-KR" altLang="en-US" sz="1500" dirty="0"/>
              <a:t>점수 표시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재시작</a:t>
            </a:r>
            <a:r>
              <a:rPr lang="ko-KR" altLang="en-US" sz="1500" dirty="0"/>
              <a:t> 버튼이 있는 </a:t>
            </a:r>
            <a:r>
              <a:rPr lang="en-US" altLang="ko-KR" sz="1500" dirty="0"/>
              <a:t>UI</a:t>
            </a:r>
            <a:r>
              <a:rPr lang="ko-KR" altLang="en-US" sz="1500" dirty="0"/>
              <a:t>를 화면에 표시한다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en-US" altLang="ko-KR" sz="1700" dirty="0" err="1"/>
              <a:t>ImpactCheck</a:t>
            </a:r>
            <a:r>
              <a:rPr lang="en-US" altLang="ko-KR" sz="1700" dirty="0"/>
              <a:t> </a:t>
            </a:r>
            <a:r>
              <a:rPr lang="ko-KR" altLang="en-US" sz="1700" dirty="0"/>
              <a:t>스크립트 내용 추가 </a:t>
            </a:r>
            <a:endParaRPr lang="en-US" altLang="ko-KR" sz="1700" dirty="0"/>
          </a:p>
          <a:p>
            <a:pPr lvl="1"/>
            <a:r>
              <a:rPr lang="ko-KR" altLang="en-US" sz="1500" dirty="0"/>
              <a:t>돼지가 게임에서 제거될 경우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GameManager</a:t>
            </a:r>
            <a:r>
              <a:rPr lang="en-US" altLang="ko-KR" sz="1500" dirty="0"/>
              <a:t> Script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PigIsDead</a:t>
            </a:r>
            <a:r>
              <a:rPr lang="en-US" altLang="ko-KR" sz="1500" dirty="0"/>
              <a:t>()</a:t>
            </a:r>
            <a:r>
              <a:rPr lang="ko-KR" altLang="en-US" sz="1500" dirty="0"/>
              <a:t>를 호출한다</a:t>
            </a:r>
            <a:r>
              <a:rPr lang="en-US" altLang="ko-KR" sz="1500" dirty="0"/>
              <a:t>.</a:t>
            </a:r>
          </a:p>
          <a:p>
            <a:endParaRPr lang="en-US" altLang="ko-KR" sz="1700" dirty="0"/>
          </a:p>
          <a:p>
            <a:pPr lvl="1"/>
            <a:endParaRPr lang="en-US" altLang="ko-KR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 종료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4186808" cy="521744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500" dirty="0" err="1"/>
              <a:t>Hierachy</a:t>
            </a:r>
            <a:r>
              <a:rPr lang="ko-KR" altLang="en-US" sz="1500" dirty="0"/>
              <a:t>에서 점수</a:t>
            </a:r>
            <a:r>
              <a:rPr lang="en-US" altLang="ko-KR" sz="1500" dirty="0"/>
              <a:t> (Text), </a:t>
            </a:r>
            <a:r>
              <a:rPr lang="ko-KR" altLang="en-US" sz="1500" dirty="0"/>
              <a:t>성공 표시 </a:t>
            </a:r>
            <a:r>
              <a:rPr lang="en-US" altLang="ko-KR" sz="1500" dirty="0"/>
              <a:t>(Text), </a:t>
            </a:r>
            <a:r>
              <a:rPr lang="ko-KR" altLang="en-US" sz="1500" dirty="0" err="1"/>
              <a:t>다시시작</a:t>
            </a:r>
            <a:r>
              <a:rPr lang="ko-KR" altLang="en-US" sz="1500" dirty="0"/>
              <a:t> 버튼 </a:t>
            </a:r>
            <a:r>
              <a:rPr lang="en-US" altLang="ko-KR" sz="1500" dirty="0"/>
              <a:t>(Button) 3</a:t>
            </a:r>
            <a:r>
              <a:rPr lang="ko-KR" altLang="en-US" sz="1500" dirty="0"/>
              <a:t>가지 </a:t>
            </a:r>
            <a:r>
              <a:rPr lang="en-US" altLang="ko-KR" sz="1500" dirty="0"/>
              <a:t>UI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생성한다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r>
              <a:rPr lang="en-US" altLang="ko-KR" sz="1500" dirty="0"/>
              <a:t>3</a:t>
            </a:r>
            <a:r>
              <a:rPr lang="ko-KR" altLang="en-US" sz="1500" dirty="0"/>
              <a:t>가지 </a:t>
            </a:r>
            <a:r>
              <a:rPr lang="en-US" altLang="ko-KR" sz="1500" dirty="0"/>
              <a:t>UI</a:t>
            </a:r>
            <a:r>
              <a:rPr lang="ko-KR" altLang="en-US" sz="1500" dirty="0"/>
              <a:t>를 화면에 배치한다</a:t>
            </a:r>
            <a:r>
              <a:rPr lang="en-US" altLang="ko-KR" sz="1500" dirty="0"/>
              <a:t>. </a:t>
            </a:r>
            <a:r>
              <a:rPr lang="ko-KR" altLang="en-US" sz="1500" dirty="0"/>
              <a:t>게임 종료 후 출력되는 </a:t>
            </a:r>
            <a:r>
              <a:rPr lang="en-US" altLang="ko-KR" sz="1500" dirty="0"/>
              <a:t>UI</a:t>
            </a:r>
            <a:r>
              <a:rPr lang="ko-KR" altLang="en-US" sz="1500" dirty="0"/>
              <a:t>이므로</a:t>
            </a:r>
            <a:r>
              <a:rPr lang="en-US" altLang="ko-KR" sz="1500" dirty="0"/>
              <a:t>, </a:t>
            </a:r>
            <a:r>
              <a:rPr lang="ko-KR" altLang="en-US" sz="1500" dirty="0"/>
              <a:t>중앙에 위아래로 배치한다</a:t>
            </a:r>
            <a:r>
              <a:rPr lang="en-US" altLang="ko-KR" sz="1500" dirty="0"/>
              <a:t>.</a:t>
            </a:r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AutoNum type="arabicPeriod"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836712"/>
            <a:ext cx="20288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068960"/>
            <a:ext cx="353405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1228</Words>
  <Application>Microsoft Office PowerPoint</Application>
  <PresentationFormat>화면 슬라이드 쇼(4:3)</PresentationFormat>
  <Paragraphs>217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게임엔진 프로그래밍 2019 Final – Unity Angry Birds</vt:lpstr>
      <vt:lpstr>PowerPoint 프레젠테이션</vt:lpstr>
      <vt:lpstr>스코어 계산 개요</vt:lpstr>
      <vt:lpstr>ScoreManager</vt:lpstr>
      <vt:lpstr>Impact Check</vt:lpstr>
      <vt:lpstr>Impact Check</vt:lpstr>
      <vt:lpstr>Impact Check</vt:lpstr>
      <vt:lpstr>스테이지 클리어 개요</vt:lpstr>
      <vt:lpstr>게임 종료 UI</vt:lpstr>
      <vt:lpstr>GameManager 스크립트</vt:lpstr>
      <vt:lpstr>GameManager 스크립트</vt:lpstr>
      <vt:lpstr>Impact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프로그래밍 2019 Final – Unity Angry Birds</dc:title>
  <dc:creator>집</dc:creator>
  <cp:lastModifiedBy>한 태희</cp:lastModifiedBy>
  <cp:revision>14</cp:revision>
  <dcterms:created xsi:type="dcterms:W3CDTF">2019-06-23T13:17:16Z</dcterms:created>
  <dcterms:modified xsi:type="dcterms:W3CDTF">2023-02-19T08:42:15Z</dcterms:modified>
</cp:coreProperties>
</file>