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as Palupi" initials="TP" lastIdx="1" clrIdx="0">
    <p:extLst>
      <p:ext uri="{19B8F6BF-5375-455C-9EA6-DF929625EA0E}">
        <p15:presenceInfo xmlns:p15="http://schemas.microsoft.com/office/powerpoint/2012/main" userId="Tyas Palup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2T22:07:17.2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249031"/>
            <a:ext cx="10993549" cy="1475013"/>
          </a:xfrm>
        </p:spPr>
        <p:txBody>
          <a:bodyPr/>
          <a:lstStyle/>
          <a:p>
            <a:r>
              <a:rPr lang="id-ID" dirty="0" smtClean="0"/>
              <a:t>Kelompok 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181245"/>
            <a:ext cx="10993546" cy="3770884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Anggota:</a:t>
            </a:r>
          </a:p>
          <a:p>
            <a:r>
              <a:rPr lang="id-ID" dirty="0">
                <a:solidFill>
                  <a:schemeClr val="bg1"/>
                </a:solidFill>
              </a:rPr>
              <a:t>RAHMA DINI MAGHFIROTUL L.		(5114100027)</a:t>
            </a:r>
          </a:p>
          <a:p>
            <a:r>
              <a:rPr lang="id-ID" dirty="0">
                <a:solidFill>
                  <a:schemeClr val="bg1"/>
                </a:solidFill>
              </a:rPr>
              <a:t>I GEDE PUTU NOBBY A. P.			</a:t>
            </a:r>
            <a:r>
              <a:rPr lang="id-ID" dirty="0" smtClean="0">
                <a:solidFill>
                  <a:schemeClr val="bg1"/>
                </a:solidFill>
              </a:rPr>
              <a:t>	(</a:t>
            </a:r>
            <a:r>
              <a:rPr lang="id-ID" dirty="0">
                <a:solidFill>
                  <a:schemeClr val="bg1"/>
                </a:solidFill>
              </a:rPr>
              <a:t>5114100048)</a:t>
            </a:r>
          </a:p>
          <a:p>
            <a:r>
              <a:rPr lang="id-ID" dirty="0">
                <a:solidFill>
                  <a:schemeClr val="bg1"/>
                </a:solidFill>
              </a:rPr>
              <a:t>NURHAMIDAH TYAS P. 				(5114100057)</a:t>
            </a:r>
          </a:p>
          <a:p>
            <a:r>
              <a:rPr lang="id-ID" dirty="0">
                <a:solidFill>
                  <a:schemeClr val="bg1"/>
                </a:solidFill>
              </a:rPr>
              <a:t>ADENUAR PURNOMO	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5114100079)</a:t>
            </a:r>
          </a:p>
          <a:p>
            <a:r>
              <a:rPr lang="id-ID" dirty="0">
                <a:solidFill>
                  <a:schemeClr val="bg1"/>
                </a:solidFill>
              </a:rPr>
              <a:t>IRZAL AHMAD S. 		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5114100123)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384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2497"/>
            <a:ext cx="11029616" cy="1013800"/>
          </a:xfrm>
        </p:spPr>
        <p:txBody>
          <a:bodyPr>
            <a:normAutofit/>
          </a:bodyPr>
          <a:lstStyle/>
          <a:p>
            <a:r>
              <a:rPr lang="id-ID" sz="4000" dirty="0" smtClean="0"/>
              <a:t>spesifikasi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17058"/>
            <a:ext cx="11029615" cy="1702478"/>
          </a:xfrm>
        </p:spPr>
        <p:txBody>
          <a:bodyPr>
            <a:normAutofit lnSpcReduction="10000"/>
          </a:bodyPr>
          <a:lstStyle/>
          <a:p>
            <a:r>
              <a:rPr lang="id-ID" sz="2000" dirty="0" smtClean="0"/>
              <a:t>Membership</a:t>
            </a:r>
          </a:p>
          <a:p>
            <a:r>
              <a:rPr lang="id-ID" sz="2000" dirty="0" smtClean="0"/>
              <a:t>Searching lagu</a:t>
            </a:r>
          </a:p>
          <a:p>
            <a:r>
              <a:rPr lang="id-ID" sz="2000" dirty="0" smtClean="0"/>
              <a:t>Download lagu</a:t>
            </a:r>
          </a:p>
          <a:p>
            <a:r>
              <a:rPr lang="id-ID" sz="2000" dirty="0" smtClean="0"/>
              <a:t>Streaming lagu</a:t>
            </a:r>
          </a:p>
        </p:txBody>
      </p:sp>
    </p:spTree>
    <p:extLst>
      <p:ext uri="{BB962C8B-B14F-4D97-AF65-F5344CB8AC3E}">
        <p14:creationId xmlns:p14="http://schemas.microsoft.com/office/powerpoint/2010/main" val="39359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membership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6" y="2046025"/>
            <a:ext cx="11029615" cy="2230140"/>
          </a:xfrm>
        </p:spPr>
        <p:txBody>
          <a:bodyPr>
            <a:noAutofit/>
          </a:bodyPr>
          <a:lstStyle/>
          <a:p>
            <a:r>
              <a:rPr lang="id-ID" sz="2000" dirty="0" smtClean="0"/>
              <a:t>Untuk menggunakan aplikasi ini user harus memiliki akun terlebih dahulu yaitu dengan cara register dan login dengan akun yang telah dibuat</a:t>
            </a:r>
          </a:p>
          <a:p>
            <a:r>
              <a:rPr lang="id-ID" sz="2000" dirty="0" smtClean="0"/>
              <a:t>Register : bagi user yang belum memiliki akun di empitri </a:t>
            </a:r>
          </a:p>
          <a:p>
            <a:r>
              <a:rPr lang="id-ID" sz="2000" dirty="0" smtClean="0"/>
              <a:t>Login: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0123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Searching lagu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15352"/>
            <a:ext cx="11029615" cy="645460"/>
          </a:xfrm>
        </p:spPr>
        <p:txBody>
          <a:bodyPr/>
          <a:lstStyle/>
          <a:p>
            <a:r>
              <a:rPr lang="id-ID" dirty="0" smtClean="0"/>
              <a:t>Fitur </a:t>
            </a:r>
            <a:r>
              <a:rPr lang="id-ID" dirty="0" smtClean="0"/>
              <a:t>ini memungkinkan user untuk mencari </a:t>
            </a:r>
            <a:r>
              <a:rPr lang="id-ID" dirty="0" smtClean="0"/>
              <a:t>lagu berdasarkan Artis, Judul Lagu, Genre, </a:t>
            </a:r>
            <a:r>
              <a:rPr lang="id-ID" dirty="0" smtClean="0"/>
              <a:t>dan Album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7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Download lagu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939222"/>
          </a:xfrm>
        </p:spPr>
        <p:txBody>
          <a:bodyPr/>
          <a:lstStyle/>
          <a:p>
            <a:r>
              <a:rPr lang="id-ID" dirty="0" smtClean="0"/>
              <a:t>Fitur yang memungkinkan user untuk mengunduh lagu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349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Streaming lagu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28799"/>
            <a:ext cx="11029615" cy="847167"/>
          </a:xfrm>
        </p:spPr>
        <p:txBody>
          <a:bodyPr/>
          <a:lstStyle/>
          <a:p>
            <a:r>
              <a:rPr lang="id-ID" dirty="0" smtClean="0"/>
              <a:t>Fitur yang memungkinkan user untuk mendengarkan lagu tanpa harus mengunduh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740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Empitri</a:t>
            </a:r>
            <a:endParaRPr lang="id-ID" dirty="0"/>
          </a:p>
        </p:txBody>
      </p:sp>
      <p:pic>
        <p:nvPicPr>
          <p:cNvPr id="6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54" y="1918169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54" y="3596565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54" y="5274961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92" y="3487087"/>
            <a:ext cx="1404284" cy="140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sil gambar untuk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04" y="3596564"/>
            <a:ext cx="963950" cy="11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028" idx="3"/>
            <a:endCxn id="12" idx="1"/>
          </p:cNvCxnSpPr>
          <p:nvPr/>
        </p:nvCxnSpPr>
        <p:spPr>
          <a:xfrm>
            <a:off x="2656276" y="4189229"/>
            <a:ext cx="26912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 flipV="1">
            <a:off x="6468035" y="2510835"/>
            <a:ext cx="3067519" cy="16285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68035" y="4189229"/>
            <a:ext cx="2958353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6468035" y="4239027"/>
            <a:ext cx="3067519" cy="1628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6114" y="4781895"/>
            <a:ext cx="8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client</a:t>
            </a:r>
            <a:endParaRPr lang="id-ID" dirty="0"/>
          </a:p>
        </p:txBody>
      </p:sp>
      <p:sp>
        <p:nvSpPr>
          <p:cNvPr id="1029" name="TextBox 1028"/>
          <p:cNvSpPr txBox="1"/>
          <p:nvPr/>
        </p:nvSpPr>
        <p:spPr>
          <a:xfrm flipH="1">
            <a:off x="9258845" y="3053850"/>
            <a:ext cx="157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Web content </a:t>
            </a:r>
            <a:endParaRPr lang="id-ID" dirty="0"/>
          </a:p>
        </p:txBody>
      </p:sp>
      <p:sp>
        <p:nvSpPr>
          <p:cNvPr id="1031" name="TextBox 1030"/>
          <p:cNvSpPr txBox="1"/>
          <p:nvPr/>
        </p:nvSpPr>
        <p:spPr>
          <a:xfrm>
            <a:off x="9359153" y="4779688"/>
            <a:ext cx="121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File server</a:t>
            </a:r>
            <a:endParaRPr lang="id-ID" dirty="0"/>
          </a:p>
        </p:txBody>
      </p:sp>
      <p:sp>
        <p:nvSpPr>
          <p:cNvPr id="1032" name="TextBox 1031"/>
          <p:cNvSpPr txBox="1"/>
          <p:nvPr/>
        </p:nvSpPr>
        <p:spPr>
          <a:xfrm>
            <a:off x="9466641" y="6408288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</a:t>
            </a:r>
            <a:r>
              <a:rPr lang="id-ID" dirty="0" smtClean="0"/>
              <a:t>atabase</a:t>
            </a:r>
            <a:endParaRPr lang="id-ID" dirty="0"/>
          </a:p>
        </p:txBody>
      </p:sp>
      <p:sp>
        <p:nvSpPr>
          <p:cNvPr id="1033" name="TextBox 1032"/>
          <p:cNvSpPr txBox="1"/>
          <p:nvPr/>
        </p:nvSpPr>
        <p:spPr>
          <a:xfrm>
            <a:off x="5027624" y="4781895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Load balancer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143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110</TotalTime>
  <Words>101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Kelompok 5</vt:lpstr>
      <vt:lpstr>spesifikasi</vt:lpstr>
      <vt:lpstr>membership</vt:lpstr>
      <vt:lpstr>Searching lagu</vt:lpstr>
      <vt:lpstr>Download lagu</vt:lpstr>
      <vt:lpstr>Streaming lagu</vt:lpstr>
      <vt:lpstr>Empitri</vt:lpstr>
    </vt:vector>
  </TitlesOfParts>
  <Company>Insitut Teknologi Sepuluh Nopember Surabaya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Tyas Palupi</dc:creator>
  <cp:lastModifiedBy>Tyas Palupi</cp:lastModifiedBy>
  <cp:revision>10</cp:revision>
  <dcterms:created xsi:type="dcterms:W3CDTF">2016-12-12T13:49:14Z</dcterms:created>
  <dcterms:modified xsi:type="dcterms:W3CDTF">2016-12-19T12:19:52Z</dcterms:modified>
</cp:coreProperties>
</file>