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18502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860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67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343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8498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2497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786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418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24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623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7443007-4488-42F8-8643-9DE6CD2AA3F2}" type="datetimeFigureOut">
              <a:rPr lang="en-ZW" smtClean="0"/>
              <a:t>10/5/2021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37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5296-6EBB-4914-A120-B9762D2E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518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ZW" sz="4800" dirty="0"/>
              <a:t>Real Time Credit Card Fraud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35B51-7E38-4659-8B64-C28B5EED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9310"/>
            <a:ext cx="9144000" cy="2598490"/>
          </a:xfrm>
        </p:spPr>
        <p:txBody>
          <a:bodyPr>
            <a:normAutofit/>
          </a:bodyPr>
          <a:lstStyle/>
          <a:p>
            <a:pPr algn="just"/>
            <a:r>
              <a:rPr lang="en-ZW" sz="3200" dirty="0">
                <a:solidFill>
                  <a:schemeClr val="tx1">
                    <a:lumMod val="75000"/>
                  </a:schemeClr>
                </a:solidFill>
              </a:rPr>
              <a:t>Objectives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ZW" dirty="0"/>
              <a:t>To develop a transaction classification model with at least a 80% accuracy rate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ZW" dirty="0"/>
              <a:t>To detect anomalies within transactions in real-time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ZW" dirty="0"/>
              <a:t>To escalate detected anomalies to the relevant authorities</a:t>
            </a:r>
          </a:p>
        </p:txBody>
      </p:sp>
    </p:spTree>
    <p:extLst>
      <p:ext uri="{BB962C8B-B14F-4D97-AF65-F5344CB8AC3E}">
        <p14:creationId xmlns:p14="http://schemas.microsoft.com/office/powerpoint/2010/main" val="2761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Real Time Credit Card Fraud detection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Credit Card Fraud detection System</dc:title>
  <dc:creator>nyasha chizampeni</dc:creator>
  <cp:lastModifiedBy>nyasha chizampeni</cp:lastModifiedBy>
  <cp:revision>2</cp:revision>
  <dcterms:created xsi:type="dcterms:W3CDTF">2021-04-27T05:53:51Z</dcterms:created>
  <dcterms:modified xsi:type="dcterms:W3CDTF">2021-05-10T02:37:47Z</dcterms:modified>
</cp:coreProperties>
</file>