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Travel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</a:t>
            </a:r>
            <a:r>
              <a:rPr lang="en-GB" dirty="0" smtClean="0"/>
              <a:t>nyasha</a:t>
            </a:r>
            <a:r>
              <a:rPr lang="en-GB" dirty="0" smtClean="0"/>
              <a:t> w69534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the website is about: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21984"/>
            <a:ext cx="10363826" cy="376921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Travel website is a travel agency platform designed to assist clients with exclusive bundles on travelling to different travel destinations.</a:t>
            </a:r>
          </a:p>
          <a:p>
            <a:r>
              <a:rPr lang="en-GB" dirty="0" smtClean="0"/>
              <a:t>It includes a ‘home’ page, an ‘about’ page, a ‘Destinations’ page and a ‘contact us’ page.</a:t>
            </a:r>
          </a:p>
          <a:p>
            <a:r>
              <a:rPr lang="en-GB" dirty="0" smtClean="0"/>
              <a:t>It is designed with easy navigation so that clients can have a seamless website experience.</a:t>
            </a:r>
          </a:p>
          <a:p>
            <a:r>
              <a:rPr lang="en-GB" dirty="0" smtClean="0"/>
              <a:t>THE ENTIRE WEBSITE CONTAINS THE SAME BACKGROUND IMAGE OF A LANDSCAPE</a:t>
            </a:r>
          </a:p>
          <a:p>
            <a:r>
              <a:rPr lang="en-GB" dirty="0" smtClean="0"/>
              <a:t>All pages contain a link to one external </a:t>
            </a:r>
            <a:r>
              <a:rPr lang="en-GB" dirty="0" err="1" smtClean="0"/>
              <a:t>css</a:t>
            </a:r>
            <a:r>
              <a:rPr lang="en-GB" dirty="0" smtClean="0"/>
              <a:t> file and some of the html pages contain inline and internal </a:t>
            </a:r>
            <a:r>
              <a:rPr lang="en-GB" dirty="0" err="1" smtClean="0"/>
              <a:t>css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3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Navigation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It has a navigation bar that includes ‘travel’ as a logo and when </a:t>
            </a:r>
            <a:r>
              <a:rPr lang="en-GB" dirty="0" smtClean="0"/>
              <a:t>the mouse hovers over it the cursor is designed to change to a pointer (using </a:t>
            </a:r>
            <a:r>
              <a:rPr lang="en-GB" dirty="0" smtClean="0"/>
              <a:t>css</a:t>
            </a:r>
            <a:r>
              <a:rPr lang="en-GB" dirty="0" smtClean="0"/>
              <a:t> hover properties) and it will also take you back to the homepage when clicked (even if you are in the other sections)</a:t>
            </a:r>
          </a:p>
          <a:p>
            <a:r>
              <a:rPr lang="en-GB" dirty="0" smtClean="0"/>
              <a:t>The ‘home’, ‘about’, ‘destinations’ and ‘contact us’ sections on the navigation bar change colour when the mouse hovers over them.</a:t>
            </a:r>
          </a:p>
          <a:p>
            <a:r>
              <a:rPr lang="en-GB" dirty="0" smtClean="0"/>
              <a:t>This navigation bar is fixed to the top of the page and it does not change 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7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The home page is the website’s landing page. It has a nice landscape background image and it invites the user to explore through a button.</a:t>
            </a:r>
          </a:p>
          <a:p>
            <a:r>
              <a:rPr lang="en-GB" dirty="0" smtClean="0"/>
              <a:t>The explore button takes the client to the about page.</a:t>
            </a:r>
            <a:endParaRPr lang="en-US" dirty="0" smtClean="0"/>
          </a:p>
          <a:p>
            <a:r>
              <a:rPr lang="en-GB" dirty="0" smtClean="0"/>
              <a:t>It also has review cards/testimonials from clients( designed with </a:t>
            </a:r>
            <a:r>
              <a:rPr lang="en-GB" dirty="0" smtClean="0"/>
              <a:t>css</a:t>
            </a:r>
            <a:r>
              <a:rPr lang="en-GB" dirty="0" smtClean="0"/>
              <a:t> flex properties and styles)</a:t>
            </a:r>
          </a:p>
          <a:p>
            <a:r>
              <a:rPr lang="en-GB" dirty="0" smtClean="0"/>
              <a:t>These cards are designed to increase in size when the mouse hovers over them using the </a:t>
            </a:r>
            <a:r>
              <a:rPr lang="en-GB" dirty="0" err="1" smtClean="0"/>
              <a:t>css</a:t>
            </a:r>
            <a:r>
              <a:rPr lang="en-GB" dirty="0" smtClean="0"/>
              <a:t> </a:t>
            </a:r>
            <a:r>
              <a:rPr lang="en-GB" smtClean="0"/>
              <a:t>transform property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221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IT WELCOMES the clients surfing through the website</a:t>
            </a:r>
          </a:p>
          <a:p>
            <a:r>
              <a:rPr lang="en-GB" dirty="0" smtClean="0"/>
              <a:t>It explains what the company is about</a:t>
            </a:r>
          </a:p>
          <a:p>
            <a:r>
              <a:rPr lang="en-GB" dirty="0" smtClean="0"/>
              <a:t>It also contains a description of services offered by the company in the form of </a:t>
            </a:r>
            <a:r>
              <a:rPr lang="en-GB" dirty="0" smtClean="0"/>
              <a:t>css</a:t>
            </a:r>
            <a:r>
              <a:rPr lang="en-GB" dirty="0" smtClean="0"/>
              <a:t> cards. Services include: flight booking, car hire and hotel booking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6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Destinations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This page includes a slideshow of the current top destinations for the month, in this case ITALY, Spain and NORWAY. </a:t>
            </a:r>
          </a:p>
          <a:p>
            <a:r>
              <a:rPr lang="en-GB" dirty="0" smtClean="0"/>
              <a:t>This AUTOMATIC slideshow is created using </a:t>
            </a:r>
            <a:r>
              <a:rPr lang="en-GB" dirty="0" smtClean="0"/>
              <a:t>html,css</a:t>
            </a:r>
            <a:r>
              <a:rPr lang="en-GB" dirty="0" smtClean="0"/>
              <a:t> and JavaScript</a:t>
            </a:r>
          </a:p>
          <a:p>
            <a:r>
              <a:rPr lang="en-GB" dirty="0" smtClean="0"/>
              <a:t>The JavaScript makes it possible to set the slideshow to automatically change the image after every 4 seconds (set timeout, 4000 in </a:t>
            </a:r>
            <a:r>
              <a:rPr lang="en-GB" dirty="0" smtClean="0"/>
              <a:t>js</a:t>
            </a:r>
            <a:r>
              <a:rPr lang="en-GB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9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Contact us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It includes social media icons which contain working links for </a:t>
            </a:r>
            <a:r>
              <a:rPr lang="en-GB" dirty="0" smtClean="0"/>
              <a:t>instagram</a:t>
            </a:r>
            <a:r>
              <a:rPr lang="en-GB" dirty="0" smtClean="0"/>
              <a:t>, Facebook and twitter.</a:t>
            </a:r>
          </a:p>
          <a:p>
            <a:r>
              <a:rPr lang="en-GB" dirty="0" smtClean="0"/>
              <a:t>It contains a contact form where clients can fill in using their name, surname, email and they can also leave a message. </a:t>
            </a:r>
          </a:p>
          <a:p>
            <a:r>
              <a:rPr lang="en-GB" dirty="0" smtClean="0"/>
              <a:t>It has submit button that lets the client submit all their information after filling in.</a:t>
            </a:r>
          </a:p>
          <a:p>
            <a:r>
              <a:rPr lang="en-GB" dirty="0" smtClean="0"/>
              <a:t>Both contact form and social media section are styled using </a:t>
            </a:r>
            <a:r>
              <a:rPr lang="en-GB" dirty="0" smtClean="0"/>
              <a:t>css</a:t>
            </a:r>
            <a:r>
              <a:rPr lang="en-GB" dirty="0" smtClean="0"/>
              <a:t> flex and are positioned in the centre.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3196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221</TotalTime>
  <Words>473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Travel Website</vt:lpstr>
      <vt:lpstr>What the website is about:</vt:lpstr>
      <vt:lpstr>Navigation bar</vt:lpstr>
      <vt:lpstr>Home page</vt:lpstr>
      <vt:lpstr>ABOUT PAGE</vt:lpstr>
      <vt:lpstr>Destinations page</vt:lpstr>
      <vt:lpstr>Contact us page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Website</dc:title>
  <dc:creator>Som00</dc:creator>
  <cp:lastModifiedBy>Som00</cp:lastModifiedBy>
  <cp:revision>7</cp:revision>
  <dcterms:created xsi:type="dcterms:W3CDTF">2023-06-18T16:38:58Z</dcterms:created>
  <dcterms:modified xsi:type="dcterms:W3CDTF">2023-06-18T20:20:35Z</dcterms:modified>
</cp:coreProperties>
</file>