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1959-2FA9-6C8C-35DD-620534BB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19271"/>
            <a:ext cx="8984974" cy="816639"/>
          </a:xfrm>
        </p:spPr>
        <p:txBody>
          <a:bodyPr/>
          <a:lstStyle/>
          <a:p>
            <a:pPr algn="ctr"/>
            <a:r>
              <a:rPr lang="en-IN" u="sng" dirty="0"/>
              <a:t>BHARATHI WOMAN’S COLLEGE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B99F-BE2A-34E9-7914-9C117FE9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7079"/>
            <a:ext cx="12192000" cy="638092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US" sz="2800" b="1" dirty="0">
                <a:solidFill>
                  <a:schemeClr val="accent1"/>
                </a:solidFill>
              </a:rPr>
              <a:t>TOPIC: INDIA’S AGRICULTURE CROP PRODUCTION ANALYSIS</a:t>
            </a:r>
            <a:r>
              <a:rPr lang="en-US" sz="2800" b="1" dirty="0">
                <a:solidFill>
                  <a:schemeClr val="tx1"/>
                </a:solidFill>
              </a:rPr>
              <a:t>(1997-2021)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>
                <a:solidFill>
                  <a:schemeClr val="accent2"/>
                </a:solidFill>
              </a:rPr>
              <a:t>INCHARGED BY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DR.S.LAVANYA MAM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</a:t>
            </a:r>
            <a:r>
              <a:rPr lang="en-US" dirty="0">
                <a:solidFill>
                  <a:schemeClr val="accent2"/>
                </a:solidFill>
              </a:rPr>
              <a:t>PROJECT SUBMITTED BY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THAMIZHARASI.A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YASHIKA.N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VEERASELVI.T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JENSILA VINNARASI.A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0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25D78-770D-28A9-9F28-00FB9EDF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772" y="-244699"/>
            <a:ext cx="14090559" cy="75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659EB-8CA7-1B68-BA5C-DAC97042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0343" y="-128790"/>
            <a:ext cx="13325031" cy="71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4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CA254-080E-EC84-B4ED-5553FD76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58" y="0"/>
            <a:ext cx="1273891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6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F9800-271E-DB9F-753D-653BFD96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58" y="0"/>
            <a:ext cx="1273891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420F2-BD54-81EF-541C-CF9B6ED7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58" y="0"/>
            <a:ext cx="1273891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6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EC83D-6D77-A305-EABC-25FE6CFF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60" y="-141668"/>
            <a:ext cx="13002070" cy="69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4414C-A31F-9348-D125-ABB9D81E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0" y="76200"/>
            <a:ext cx="126206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06FE3-E12E-8047-A0BB-ECAF6481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7800" y="-490964"/>
            <a:ext cx="13820775" cy="73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9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E9C72-3A13-70BF-6FA6-86C0E49F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025" y="-190500"/>
            <a:ext cx="1267777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8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AACBF-08E7-86FE-FFC0-EF0F9B45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" y="0"/>
            <a:ext cx="13230225" cy="84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449E-B493-3CFC-9932-713D2FBD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037" y="4599282"/>
            <a:ext cx="7766936" cy="1646302"/>
          </a:xfrm>
        </p:spPr>
        <p:txBody>
          <a:bodyPr/>
          <a:lstStyle/>
          <a:p>
            <a:pPr algn="ctr"/>
            <a:r>
              <a:rPr lang="en-IN" sz="7200" dirty="0"/>
              <a:t>India’s Agricultural crop Production Analysis(1997-2021</a:t>
            </a:r>
            <a:r>
              <a:rPr lang="en-IN" dirty="0"/>
              <a:t>)        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96EAC-C5E9-BDC0-79CB-A1C8F5B61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2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AF85C-C675-FAD9-33EF-9AB06DC6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5" y="-1138658"/>
            <a:ext cx="14249400" cy="79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8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D2E79-B870-E91D-2DCD-CE6C0B3B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6" y="-114300"/>
            <a:ext cx="8667750" cy="447675"/>
          </a:xfrm>
        </p:spPr>
        <p:txBody>
          <a:bodyPr>
            <a:noAutofit/>
          </a:bodyPr>
          <a:lstStyle/>
          <a:p>
            <a:r>
              <a:rPr lang="en-IN" sz="2800" dirty="0"/>
              <a:t>Advantages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C530A-AEF6-313E-DA95-224D99D3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3375"/>
            <a:ext cx="9274002" cy="5457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reduces the risk of the </a:t>
            </a:r>
            <a:r>
              <a:rPr lang="en-IN" dirty="0" err="1"/>
              <a:t>failiure</a:t>
            </a:r>
            <a:r>
              <a:rPr lang="en-IN" dirty="0"/>
              <a:t> of crops.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enhance soil fertility.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helps in saving farmers money.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Farmes</a:t>
            </a:r>
            <a:r>
              <a:rPr lang="en-IN" dirty="0"/>
              <a:t> can quickly meat their family requirements.</a:t>
            </a:r>
            <a:endParaRPr lang="en-US" dirty="0"/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Spreading fertilizers to individual crops is difficult.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It is consumed and marketed in a mixed form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Guardian crops from animals is a challenging task.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chemeClr val="tx1"/>
                </a:solidFill>
              </a:rPr>
              <a:t>Thereshing</a:t>
            </a:r>
            <a:r>
              <a:rPr lang="en-IN" sz="2000" dirty="0">
                <a:solidFill>
                  <a:schemeClr val="tx1"/>
                </a:solidFill>
              </a:rPr>
              <a:t> and harvesting crops separately are not possible.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Agriculture land monitoring.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Crop area estimation.</a:t>
            </a:r>
          </a:p>
        </p:txBody>
      </p:sp>
    </p:spTree>
    <p:extLst>
      <p:ext uri="{BB962C8B-B14F-4D97-AF65-F5344CB8AC3E}">
        <p14:creationId xmlns:p14="http://schemas.microsoft.com/office/powerpoint/2010/main" val="64696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B946-F72C-252A-6CBF-6BF57ABA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1123950"/>
            <a:ext cx="8596668" cy="1320800"/>
          </a:xfrm>
        </p:spPr>
        <p:txBody>
          <a:bodyPr/>
          <a:lstStyle/>
          <a:p>
            <a:r>
              <a:rPr lang="en-IN" dirty="0"/>
              <a:t>Conclusion: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1591-90B0-E8A2-7605-858FE05A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59" y="1876426"/>
            <a:ext cx="8596668" cy="1552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The productivity in Indian agriculture has increased significantly in </a:t>
            </a:r>
          </a:p>
          <a:p>
            <a:pPr marL="0" indent="0">
              <a:buNone/>
            </a:pPr>
            <a:r>
              <a:rPr lang="en-US" dirty="0"/>
              <a:t>     the period form from 1976-2023. Total production of food grains has increased</a:t>
            </a:r>
          </a:p>
          <a:p>
            <a:pPr marL="0" indent="0">
              <a:buNone/>
            </a:pPr>
            <a:r>
              <a:rPr lang="en-US" dirty="0"/>
              <a:t>     from 108.42 </a:t>
            </a:r>
            <a:r>
              <a:rPr lang="en-US" dirty="0" err="1"/>
              <a:t>millon</a:t>
            </a:r>
            <a:r>
              <a:rPr lang="en-US" dirty="0"/>
              <a:t> tones to 257.13 million tones during this period.</a:t>
            </a:r>
          </a:p>
        </p:txBody>
      </p:sp>
    </p:spTree>
    <p:extLst>
      <p:ext uri="{BB962C8B-B14F-4D97-AF65-F5344CB8AC3E}">
        <p14:creationId xmlns:p14="http://schemas.microsoft.com/office/powerpoint/2010/main" val="27121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273767-67F2-1D11-3394-1CC8F10A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Introduction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253B5-6F30-C1E5-34B4-D5FF372F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1" y="1488613"/>
            <a:ext cx="9020457" cy="4435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Agriculture is the backbone of the Indian Economy.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Around 58% population of </a:t>
            </a:r>
            <a:r>
              <a:rPr lang="en-IN" sz="2000" dirty="0" err="1"/>
              <a:t>india</a:t>
            </a:r>
            <a:r>
              <a:rPr lang="en-IN" sz="2000" dirty="0"/>
              <a:t> depends on </a:t>
            </a:r>
            <a:r>
              <a:rPr lang="en-IN" sz="2000" dirty="0" err="1"/>
              <a:t>Agriculute</a:t>
            </a:r>
            <a:r>
              <a:rPr lang="en-IN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India ranks second worldwide in farm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India is the leading producer of jute, pulses.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Second largest producer of wheat, paddy, fruits, vegetables.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Agriculture the BIG idea for the developing nations.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different definitions alluded to the fact that</a:t>
            </a:r>
            <a:r>
              <a:rPr lang="en-IN" dirty="0"/>
              <a:t>;</a:t>
            </a:r>
          </a:p>
          <a:p>
            <a:pPr marL="0" indent="0" algn="ctr">
              <a:buNone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           “ Agriculture is an ART and SCIENCE of managing crops and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livestocks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for ECONOMIC PURPOSES</a:t>
            </a:r>
            <a:r>
              <a:rPr lang="en-IN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56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5BF8-8DF1-EB4C-3534-45DF13A6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992"/>
            <a:ext cx="8596668" cy="1320800"/>
          </a:xfrm>
        </p:spPr>
        <p:txBody>
          <a:bodyPr/>
          <a:lstStyle/>
          <a:p>
            <a:r>
              <a:rPr lang="en-IN" dirty="0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27B0-8023-788F-DEF4-BCEE4AA4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9251"/>
            <a:ext cx="9020458" cy="49991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Agriculture is the foundation of the Indian Economy.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The population of India mostly depends on agriculture for the livelihood and agriculture</a:t>
            </a:r>
          </a:p>
          <a:p>
            <a:pPr marL="0" indent="0">
              <a:buNone/>
            </a:pPr>
            <a:r>
              <a:rPr lang="en-US" sz="2800" dirty="0"/>
              <a:t>   contributes to 40% of the total GDP of the Country.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Supporting livelihoods through food, habitat and jobs.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Providing raw materials for food and other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Building strong economies through trade.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8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0475F-9D1E-14A0-68BF-6751DEDA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8139" y="57759"/>
            <a:ext cx="13981043" cy="72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5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43B98E-5FF2-4367-29A8-70FB177A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9115" y="-177420"/>
            <a:ext cx="14412034" cy="73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0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B6B53C-AE03-179C-5938-A5F3DB33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174" y="-81383"/>
            <a:ext cx="13041261" cy="70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EEF79-91AE-21AF-F18C-3D18FE6E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756"/>
            <a:ext cx="12680765" cy="68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EF019-12CA-BD88-6605-ACB4ECBC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58" y="0"/>
            <a:ext cx="1273891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9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313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BHARATHI WOMAN’S COLLEGE</vt:lpstr>
      <vt:lpstr>India’s Agricultural crop Production Analysis(1997-2021)          </vt:lpstr>
      <vt:lpstr>Introduction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 AGRICULTURE</dc:title>
  <dc:creator>ELCOT</dc:creator>
  <cp:lastModifiedBy>ELCOT</cp:lastModifiedBy>
  <cp:revision>46</cp:revision>
  <dcterms:created xsi:type="dcterms:W3CDTF">2023-10-14T20:28:48Z</dcterms:created>
  <dcterms:modified xsi:type="dcterms:W3CDTF">2023-10-16T19:43:23Z</dcterms:modified>
</cp:coreProperties>
</file>