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19FE-C2FC-D77D-C34B-D8AE4DDDB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C38D6-4A47-0597-F321-97149A5D6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C42AE-18CE-356D-A0E9-BFBF9A107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9962-0D40-428B-A5DB-63585DFA5A72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EB009-E31C-156B-B593-0503A5A4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808DF-8FB5-1DF4-017D-6F44B264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858A-5E6B-4FD7-9D9A-0C3CA637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4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F955-147F-6391-4CB9-D2EFFDBA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DCDC3-7860-69BF-D46E-129472799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FB0FF-18B6-323D-13C2-9AB6DDBBD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9962-0D40-428B-A5DB-63585DFA5A72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8E720-5E08-D103-38CC-79CB46F53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69317-A7EF-3071-9764-978A6CF6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858A-5E6B-4FD7-9D9A-0C3CA637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7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4BEA64-6414-8E26-A05A-65A5F3E54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A3D38-1EAB-14CC-DBAC-193FF49D7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86896-6A58-A018-FC0F-67CC4BD7A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9962-0D40-428B-A5DB-63585DFA5A72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2FC49-7349-973E-5D6B-5A79C6A4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A4B34-A9FA-0F8D-C882-F702A5151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858A-5E6B-4FD7-9D9A-0C3CA637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3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2C7C-E241-DE04-C468-AF36AD32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B27DF-254B-5C60-0C99-D302D960C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BA652-B7BF-B9E2-1C83-9D851A6D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9962-0D40-428B-A5DB-63585DFA5A72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309D1-346D-8A10-EC6A-B5A039C06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E3A70-74D4-D201-0BD1-944F675C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858A-5E6B-4FD7-9D9A-0C3CA637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8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099D-215D-2317-C80A-ACC6CC870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B94BB-E968-9499-0A9C-29EF11A72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C5221-97D4-2057-A2CC-DA3627F5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9962-0D40-428B-A5DB-63585DFA5A72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126FC-491D-16C2-03A6-5BCB8491A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74A76-1F21-DE3C-79C7-77B623CA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858A-5E6B-4FD7-9D9A-0C3CA637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3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DE94-D2E4-2387-0BA5-E5DC58FD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BAAF7-EB03-9A2B-8195-D270D25FE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295B8-468D-9676-B708-61F81B24B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7498A-A3A7-25BD-F515-43CCE0959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9962-0D40-428B-A5DB-63585DFA5A72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3B728-4090-04CD-8C91-74C41F06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25740-91B7-044F-3CAB-CF25F174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858A-5E6B-4FD7-9D9A-0C3CA637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4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A063-FB5E-E0C7-0CD2-393E5377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BEB1D-0BE4-FB9E-D98B-4EF6E1595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0C660-537B-FE9F-A9C8-9F351E1CB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BCC66-0089-62CD-643E-D7D757085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5AC17E-D80B-7B12-3875-CFF14AA38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DF21A-5788-8820-714A-AFA4FEA72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9962-0D40-428B-A5DB-63585DFA5A72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4A31A7-889D-271B-2517-735D3BEC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7013D-2041-A755-07FC-91C5281B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858A-5E6B-4FD7-9D9A-0C3CA637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1ACA-8A2A-A775-A53B-59BF2604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090749-B82A-80F0-A997-776FB07DF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9962-0D40-428B-A5DB-63585DFA5A72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0ACF0-E635-931C-B092-C4598D98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51BD7-189F-C4CD-F595-4EDBC99C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858A-5E6B-4FD7-9D9A-0C3CA637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9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26E9CE-93BE-126B-6C09-A6996774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9962-0D40-428B-A5DB-63585DFA5A72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7D43FB-B215-6ED2-3BFE-DD3E5D86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6D575-19DB-CCFF-A290-66BC2FA4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858A-5E6B-4FD7-9D9A-0C3CA637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5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0487-B7A4-8DBE-6BB3-F4BB4ECF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29E4E-0410-FB48-E194-D160C4216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6492C-B446-2E37-702E-8DC367182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0C78E-4608-879B-E974-2A3BCBBF8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9962-0D40-428B-A5DB-63585DFA5A72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365BC-DA83-53B3-CFEA-F3B5373CD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B4029-CAF9-57E7-2F20-B4F96F98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858A-5E6B-4FD7-9D9A-0C3CA637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6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885E4-AB95-99EB-36C6-8332703F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BA4D2B-3FA5-19CD-42DA-B7315AAD2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F8592-ECAD-3A61-863E-BF7305C47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C6FE0-D580-11F7-2446-E54FE1C4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9962-0D40-428B-A5DB-63585DFA5A72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D612D-AC8C-4DE0-E642-8946A2C73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58736-EAAA-EBEE-6B83-B98CEE99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858A-5E6B-4FD7-9D9A-0C3CA637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1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8F813B-F7CD-4CD4-41EC-FBE1A2B7A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CEC8E-232B-E862-76C6-6D1A1595E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F5C9B-EBF3-F36B-B31B-4AB4F1E1F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99962-0D40-428B-A5DB-63585DFA5A72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28C89-37C4-261C-F8DB-A45FCECC3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AED6F-691B-EF2C-C0C0-58FF3096D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5858A-5E6B-4FD7-9D9A-0C3CA637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5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F031C-2581-5717-4D26-C4CD6339F1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F340E-52CE-EDFD-4EF2-25591E14A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85749" y="-1904999"/>
            <a:ext cx="12744450" cy="92011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75C41E-E0EB-00FB-2083-5437D8F49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0100" y="-1285876"/>
            <a:ext cx="14516100" cy="743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6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2B32DB-4CCA-7599-1EF7-72EAAC63D63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3026" y="666750"/>
            <a:ext cx="13801725" cy="6553200"/>
          </a:xfrm>
        </p:spPr>
      </p:pic>
    </p:spTree>
    <p:extLst>
      <p:ext uri="{BB962C8B-B14F-4D97-AF65-F5344CB8AC3E}">
        <p14:creationId xmlns:p14="http://schemas.microsoft.com/office/powerpoint/2010/main" val="4120527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ELCOT</dc:creator>
  <cp:lastModifiedBy>ELCOT</cp:lastModifiedBy>
  <cp:revision>1</cp:revision>
  <dcterms:created xsi:type="dcterms:W3CDTF">2023-10-15T17:29:54Z</dcterms:created>
  <dcterms:modified xsi:type="dcterms:W3CDTF">2023-10-15T17:30:19Z</dcterms:modified>
</cp:coreProperties>
</file>